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1"/>
  </p:sldMasterIdLst>
  <p:notesMasterIdLst>
    <p:notesMasterId r:id="rId17"/>
  </p:notesMasterIdLst>
  <p:handoutMasterIdLst>
    <p:handoutMasterId r:id="rId18"/>
  </p:handoutMasterIdLst>
  <p:sldIdLst>
    <p:sldId id="256" r:id="rId2"/>
    <p:sldId id="267" r:id="rId3"/>
    <p:sldId id="272" r:id="rId4"/>
    <p:sldId id="273" r:id="rId5"/>
    <p:sldId id="274" r:id="rId6"/>
    <p:sldId id="313" r:id="rId7"/>
    <p:sldId id="1136" r:id="rId8"/>
    <p:sldId id="1153" r:id="rId9"/>
    <p:sldId id="275" r:id="rId10"/>
    <p:sldId id="1139" r:id="rId11"/>
    <p:sldId id="276" r:id="rId12"/>
    <p:sldId id="270" r:id="rId13"/>
    <p:sldId id="269" r:id="rId14"/>
    <p:sldId id="268" r:id="rId15"/>
    <p:sldId id="271" r:id="rId16"/>
  </p:sldIdLst>
  <p:sldSz cx="12192000" cy="6858000"/>
  <p:notesSz cx="6858000" cy="9144000"/>
  <p:defaultText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O GEONHEE" initials="CG" lastIdx="1" clrIdx="0">
    <p:extLst>
      <p:ext uri="{19B8F6BF-5375-455C-9EA6-DF929625EA0E}">
        <p15:presenceInfo xmlns:p15="http://schemas.microsoft.com/office/powerpoint/2012/main" userId="8f462818bda111a9"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58BB8"/>
    <a:srgbClr val="1A1A1A"/>
    <a:srgbClr val="0F1745"/>
    <a:srgbClr val="FFFFFF"/>
    <a:srgbClr val="529CA5"/>
    <a:srgbClr val="1F2C32"/>
    <a:srgbClr val="1E2B31"/>
    <a:srgbClr val="000000"/>
    <a:srgbClr val="BFBFBF"/>
    <a:srgbClr val="C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1990" autoAdjust="0"/>
    <p:restoredTop sz="56448" autoAdjust="0"/>
  </p:normalViewPr>
  <p:slideViewPr>
    <p:cSldViewPr snapToGrid="0">
      <p:cViewPr varScale="1">
        <p:scale>
          <a:sx n="65" d="100"/>
          <a:sy n="65" d="100"/>
        </p:scale>
        <p:origin x="1956" y="51"/>
      </p:cViewPr>
      <p:guideLst/>
    </p:cSldViewPr>
  </p:slideViewPr>
  <p:notesTextViewPr>
    <p:cViewPr>
      <p:scale>
        <a:sx n="100" d="100"/>
        <a:sy n="100" d="100"/>
      </p:scale>
      <p:origin x="0" y="0"/>
    </p:cViewPr>
  </p:notesTextViewPr>
  <p:notesViewPr>
    <p:cSldViewPr snapToGrid="0">
      <p:cViewPr varScale="1">
        <p:scale>
          <a:sx n="88" d="100"/>
          <a:sy n="88" d="100"/>
        </p:scale>
        <p:origin x="3819" y="4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a:extLst>
              <a:ext uri="{FF2B5EF4-FFF2-40B4-BE49-F238E27FC236}">
                <a16:creationId xmlns:a16="http://schemas.microsoft.com/office/drawing/2014/main" id="{D0FEBBE2-B896-4C35-8786-3553798DCC78}"/>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a:extLst>
              <a:ext uri="{FF2B5EF4-FFF2-40B4-BE49-F238E27FC236}">
                <a16:creationId xmlns:a16="http://schemas.microsoft.com/office/drawing/2014/main" id="{7608B3CA-780C-49AE-98C1-337996CD69BA}"/>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3D7B009-224D-48DD-BA09-5191BB817EB9}" type="datetimeFigureOut">
              <a:rPr lang="ko-KR" altLang="en-US" smtClean="0"/>
              <a:t>2021-03-23</a:t>
            </a:fld>
            <a:endParaRPr lang="ko-KR" altLang="en-US"/>
          </a:p>
        </p:txBody>
      </p:sp>
      <p:sp>
        <p:nvSpPr>
          <p:cNvPr id="4" name="바닥글 개체 틀 3">
            <a:extLst>
              <a:ext uri="{FF2B5EF4-FFF2-40B4-BE49-F238E27FC236}">
                <a16:creationId xmlns:a16="http://schemas.microsoft.com/office/drawing/2014/main" id="{6A063CE6-0F59-4EC8-8F30-F42419BB2A8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5" name="슬라이드 번호 개체 틀 4">
            <a:extLst>
              <a:ext uri="{FF2B5EF4-FFF2-40B4-BE49-F238E27FC236}">
                <a16:creationId xmlns:a16="http://schemas.microsoft.com/office/drawing/2014/main" id="{307E1BE2-7135-4768-8100-79367CF2B99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560FA7A7-B3FA-4FCC-B17D-C4A671031A5F}" type="slidenum">
              <a:rPr lang="ko-KR" altLang="en-US" smtClean="0"/>
              <a:t>‹#›</a:t>
            </a:fld>
            <a:endParaRPr lang="ko-KR" altLang="en-US"/>
          </a:p>
        </p:txBody>
      </p:sp>
    </p:spTree>
    <p:extLst>
      <p:ext uri="{BB962C8B-B14F-4D97-AF65-F5344CB8AC3E}">
        <p14:creationId xmlns:p14="http://schemas.microsoft.com/office/powerpoint/2010/main" val="393242793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머리글 개체 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ko-KR" altLang="en-US"/>
          </a:p>
        </p:txBody>
      </p:sp>
      <p:sp>
        <p:nvSpPr>
          <p:cNvPr id="3" name="날짜 개체 틀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D16A0F-04FE-4390-B920-6041E648FE1E}" type="datetimeFigureOut">
              <a:rPr lang="ko-KR" altLang="en-US" smtClean="0"/>
              <a:t>2021-03-23</a:t>
            </a:fld>
            <a:endParaRPr lang="ko-KR" altLang="en-US"/>
          </a:p>
        </p:txBody>
      </p:sp>
      <p:sp>
        <p:nvSpPr>
          <p:cNvPr id="4" name="슬라이드 이미지 개체 틀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ko-KR" altLang="en-US"/>
          </a:p>
        </p:txBody>
      </p:sp>
      <p:sp>
        <p:nvSpPr>
          <p:cNvPr id="5" name="슬라이드 노트 개체 틀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ko-KR" altLang="en-US"/>
              <a:t>마스터 텍스트 스타일을 편집하려면 클릭</a:t>
            </a:r>
          </a:p>
          <a:p>
            <a:pPr lvl="1"/>
            <a:r>
              <a:rPr lang="ko-KR" altLang="en-US"/>
              <a:t>두 번째 수준</a:t>
            </a:r>
          </a:p>
          <a:p>
            <a:pPr lvl="2"/>
            <a:r>
              <a:rPr lang="ko-KR" altLang="en-US"/>
              <a:t>세 번째 수준</a:t>
            </a:r>
          </a:p>
          <a:p>
            <a:pPr lvl="3"/>
            <a:r>
              <a:rPr lang="ko-KR" altLang="en-US"/>
              <a:t>네 번째 수준</a:t>
            </a:r>
          </a:p>
          <a:p>
            <a:pPr lvl="4"/>
            <a:r>
              <a:rPr lang="ko-KR" altLang="en-US"/>
              <a:t>다섯 번째 수준</a:t>
            </a:r>
          </a:p>
        </p:txBody>
      </p:sp>
      <p:sp>
        <p:nvSpPr>
          <p:cNvPr id="6" name="바닥글 개체 틀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ko-KR" altLang="en-US"/>
          </a:p>
        </p:txBody>
      </p:sp>
      <p:sp>
        <p:nvSpPr>
          <p:cNvPr id="7" name="슬라이드 번호 개체 틀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D7B6136-C202-4894-BE0B-06A445C7C265}" type="slidenum">
              <a:rPr lang="ko-KR" altLang="en-US" smtClean="0"/>
              <a:t>‹#›</a:t>
            </a:fld>
            <a:endParaRPr lang="ko-KR" altLang="en-US"/>
          </a:p>
        </p:txBody>
      </p:sp>
    </p:spTree>
    <p:extLst>
      <p:ext uri="{BB962C8B-B14F-4D97-AF65-F5344CB8AC3E}">
        <p14:creationId xmlns:p14="http://schemas.microsoft.com/office/powerpoint/2010/main" val="120904232"/>
      </p:ext>
    </p:extLst>
  </p:cSld>
  <p:clrMap bg1="lt1" tx1="dk1" bg2="lt2" tx2="dk2" accent1="accent1" accent2="accent2" accent3="accent3" accent4="accent4" accent5="accent5" accent6="accent6" hlink="hlink" folHlink="folHlink"/>
  <p:notesStyle>
    <a:lvl1pPr marL="0" algn="l" defTabSz="914400" rtl="0" eaLnBrk="1" latinLnBrk="1" hangingPunct="1">
      <a:defRPr sz="1200" kern="1200">
        <a:solidFill>
          <a:schemeClr val="tx1"/>
        </a:solidFill>
        <a:latin typeface="+mn-lt"/>
        <a:ea typeface="+mn-ea"/>
        <a:cs typeface="+mn-cs"/>
      </a:defRPr>
    </a:lvl1pPr>
    <a:lvl2pPr marL="457200" algn="l" defTabSz="914400" rtl="0" eaLnBrk="1" latinLnBrk="1" hangingPunct="1">
      <a:defRPr sz="1200" kern="1200">
        <a:solidFill>
          <a:schemeClr val="tx1"/>
        </a:solidFill>
        <a:latin typeface="+mn-lt"/>
        <a:ea typeface="+mn-ea"/>
        <a:cs typeface="+mn-cs"/>
      </a:defRPr>
    </a:lvl2pPr>
    <a:lvl3pPr marL="914400" algn="l" defTabSz="914400" rtl="0" eaLnBrk="1" latinLnBrk="1" hangingPunct="1">
      <a:defRPr sz="1200" kern="1200">
        <a:solidFill>
          <a:schemeClr val="tx1"/>
        </a:solidFill>
        <a:latin typeface="+mn-lt"/>
        <a:ea typeface="+mn-ea"/>
        <a:cs typeface="+mn-cs"/>
      </a:defRPr>
    </a:lvl3pPr>
    <a:lvl4pPr marL="1371600" algn="l" defTabSz="914400" rtl="0" eaLnBrk="1" latinLnBrk="1" hangingPunct="1">
      <a:defRPr sz="1200" kern="1200">
        <a:solidFill>
          <a:schemeClr val="tx1"/>
        </a:solidFill>
        <a:latin typeface="+mn-lt"/>
        <a:ea typeface="+mn-ea"/>
        <a:cs typeface="+mn-cs"/>
      </a:defRPr>
    </a:lvl4pPr>
    <a:lvl5pPr marL="1828800" algn="l" defTabSz="914400" rtl="0" eaLnBrk="1" latinLnBrk="1" hangingPunct="1">
      <a:defRPr sz="1200" kern="1200">
        <a:solidFill>
          <a:schemeClr val="tx1"/>
        </a:solidFill>
        <a:latin typeface="+mn-lt"/>
        <a:ea typeface="+mn-ea"/>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a:xfrm>
            <a:off x="685800" y="1143000"/>
            <a:ext cx="5486400" cy="3086100"/>
          </a:xfrm>
        </p:spPr>
      </p:sp>
      <p:sp>
        <p:nvSpPr>
          <p:cNvPr id="3" name="슬라이드 노트 개체 틀 2"/>
          <p:cNvSpPr>
            <a:spLocks noGrp="1"/>
          </p:cNvSpPr>
          <p:nvPr>
            <p:ph type="body" idx="1"/>
          </p:nvPr>
        </p:nvSpPr>
        <p:spPr/>
        <p:txBody>
          <a:bodyPr/>
          <a:lstStyle/>
          <a:p>
            <a:pPr algn="l"/>
            <a:r>
              <a:rPr lang="en-US" altLang="ko-KR" dirty="0"/>
              <a:t>Good afternoon, </a:t>
            </a:r>
          </a:p>
          <a:p>
            <a:pPr algn="l"/>
            <a:r>
              <a:rPr lang="en-US" altLang="ko-KR" dirty="0"/>
              <a:t>I am </a:t>
            </a:r>
            <a:r>
              <a:rPr lang="en-US" altLang="ko-KR" dirty="0" err="1"/>
              <a:t>Yoona</a:t>
            </a:r>
            <a:r>
              <a:rPr lang="en-US" altLang="ko-KR" dirty="0"/>
              <a:t> Kim from team 3 ( </a:t>
            </a:r>
            <a:r>
              <a:rPr lang="en-US" altLang="ko-KR" dirty="0" err="1"/>
              <a:t>sysmo</a:t>
            </a:r>
            <a:r>
              <a:rPr lang="en-US" altLang="ko-KR" dirty="0"/>
              <a:t>) </a:t>
            </a:r>
          </a:p>
          <a:p>
            <a:pPr algn="l"/>
            <a:r>
              <a:rPr lang="en-US" altLang="ko-KR" dirty="0"/>
              <a:t>Our project title is Processing in flash acerating training for on device machine learning </a:t>
            </a:r>
          </a:p>
          <a:p>
            <a:pPr algn="l"/>
            <a:endParaRPr lang="en-US" altLang="ko-KR" dirty="0"/>
          </a:p>
          <a:p>
            <a:pPr algn="l"/>
            <a:r>
              <a:rPr lang="en-US" altLang="ko-KR" dirty="0"/>
              <a:t>As research interest of us three is mainly focused embedded systems, </a:t>
            </a:r>
          </a:p>
          <a:p>
            <a:pPr algn="l"/>
            <a:r>
              <a:rPr lang="en-US" altLang="ko-KR" dirty="0"/>
              <a:t>especially storage related system </a:t>
            </a:r>
            <a:r>
              <a:rPr lang="en-US" altLang="ko-KR" dirty="0" err="1"/>
              <a:t>architecure</a:t>
            </a:r>
            <a:r>
              <a:rPr lang="en-US" altLang="ko-KR" dirty="0"/>
              <a:t>, </a:t>
            </a:r>
          </a:p>
          <a:p>
            <a:pPr algn="l"/>
            <a:r>
              <a:rPr lang="en-US" altLang="ko-KR" dirty="0"/>
              <a:t>we wanted to integrate our interest with some of the existing mobile applications that are widely being used or being developed recently. </a:t>
            </a:r>
          </a:p>
          <a:p>
            <a:pPr algn="l"/>
            <a:endParaRPr lang="en-US" altLang="ko-KR" dirty="0"/>
          </a:p>
          <a:p>
            <a:pPr algn="l"/>
            <a:r>
              <a:rPr lang="en-US" altLang="ko-KR" dirty="0"/>
              <a:t>As nowadays machine learning is everywhere, </a:t>
            </a:r>
          </a:p>
          <a:p>
            <a:pPr algn="l"/>
            <a:r>
              <a:rPr lang="en-US" altLang="ko-KR" dirty="0"/>
              <a:t>we tried to find some of the existing bottleneck from the top application layer to the low level storage devices for those ML related workloads. </a:t>
            </a:r>
          </a:p>
          <a:p>
            <a:pPr algn="l"/>
            <a:endParaRPr lang="en-US" altLang="ko-KR" dirty="0"/>
          </a:p>
          <a:p>
            <a:pPr algn="l"/>
            <a:r>
              <a:rPr lang="en-US" altLang="ko-KR" dirty="0"/>
              <a:t>For the term project of this course, we have decided to work on suggesting a whole new system design to enforce such ML related applications. </a:t>
            </a:r>
          </a:p>
          <a:p>
            <a:pPr algn="l"/>
            <a:endParaRPr lang="en-US" altLang="ko-KR" dirty="0"/>
          </a:p>
          <a:p>
            <a:pPr algn="l"/>
            <a:endParaRPr lang="ko-KR" altLang="en-US" dirty="0"/>
          </a:p>
          <a:p>
            <a:pPr algn="l"/>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1</a:t>
            </a:fld>
            <a:endParaRPr lang="ko-KR" altLang="en-US"/>
          </a:p>
        </p:txBody>
      </p:sp>
    </p:spTree>
    <p:extLst>
      <p:ext uri="{BB962C8B-B14F-4D97-AF65-F5344CB8AC3E}">
        <p14:creationId xmlns:p14="http://schemas.microsoft.com/office/powerpoint/2010/main" val="36013564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000000"/>
                </a:solidFill>
                <a:latin typeface="Calibri"/>
                <a:ea typeface="다음_Regular"/>
              </a:rPr>
              <a:t>This is some what details of our research interest,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srgbClr val="000000"/>
              </a:solidFill>
              <a:latin typeface="Calibri"/>
              <a:ea typeface="다음_Regular"/>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000000"/>
                </a:solidFill>
                <a:latin typeface="Calibri"/>
                <a:ea typeface="다음_Regular"/>
              </a:rPr>
              <a:t>So to easily explain,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srgbClr val="000000"/>
              </a:solidFill>
              <a:latin typeface="Calibri"/>
              <a:ea typeface="다음_Regular"/>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000000"/>
                </a:solidFill>
                <a:latin typeface="Calibri"/>
                <a:ea typeface="다음_Regular"/>
              </a:rPr>
              <a:t>Recent NAND chips are developed in the 3D architecture, </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000000"/>
                </a:solidFill>
                <a:latin typeface="Calibri"/>
                <a:ea typeface="다음_Regular"/>
              </a:rPr>
              <a:t>By exploiting the 3D architecture, the formation of the NAND Flash chip ended up having some free space on the</a:t>
            </a:r>
            <a:r>
              <a:rPr lang="ko-KR" altLang="en-US" sz="1200" b="1" dirty="0">
                <a:solidFill>
                  <a:srgbClr val="000000"/>
                </a:solidFill>
                <a:latin typeface="Calibri"/>
                <a:ea typeface="다음_Regular"/>
              </a:rPr>
              <a:t> </a:t>
            </a:r>
            <a:r>
              <a:rPr lang="en-US" altLang="ko-KR" sz="1200" b="1" dirty="0">
                <a:solidFill>
                  <a:srgbClr val="000000"/>
                </a:solidFill>
                <a:latin typeface="Calibri"/>
                <a:ea typeface="다음_Regular"/>
              </a:rPr>
              <a:t>bottom.</a:t>
            </a:r>
            <a:r>
              <a:rPr lang="ko-KR" altLang="en-US" sz="1200" b="1" dirty="0">
                <a:solidFill>
                  <a:srgbClr val="000000"/>
                </a:solidFill>
                <a:latin typeface="Calibri"/>
                <a:ea typeface="다음_Regular"/>
              </a:rPr>
              <a:t> </a:t>
            </a:r>
            <a:endParaRPr lang="en-US" altLang="ko-KR" sz="1200" b="1" dirty="0">
              <a:solidFill>
                <a:srgbClr val="000000"/>
              </a:solidFill>
              <a:latin typeface="Calibri"/>
              <a:ea typeface="다음_Regular"/>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srgbClr val="000000"/>
              </a:solidFill>
              <a:latin typeface="Calibri"/>
              <a:ea typeface="다음_Regular"/>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000000"/>
                </a:solidFill>
                <a:latin typeface="Calibri"/>
                <a:ea typeface="다음_Regular"/>
              </a:rPr>
              <a:t>So there has been researches and findings exploiting that free space.</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srgbClr val="000000"/>
              </a:solidFill>
              <a:latin typeface="Calibri"/>
              <a:ea typeface="다음_Regular"/>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000000"/>
                </a:solidFill>
                <a:latin typeface="Calibri"/>
                <a:ea typeface="다음_Regular"/>
              </a:rPr>
              <a:t>We are suggesting to place accelerators on the </a:t>
            </a:r>
            <a:r>
              <a:rPr lang="en-US" altLang="ko-KR" sz="1200" b="1" dirty="0" err="1">
                <a:solidFill>
                  <a:srgbClr val="000000"/>
                </a:solidFill>
                <a:latin typeface="Calibri"/>
                <a:ea typeface="다음_Regular"/>
              </a:rPr>
              <a:t>butoom</a:t>
            </a:r>
            <a:r>
              <a:rPr lang="en-US" altLang="ko-KR" sz="1200" b="1" dirty="0">
                <a:solidFill>
                  <a:srgbClr val="000000"/>
                </a:solidFill>
                <a:latin typeface="Calibri"/>
                <a:ea typeface="다음_Regular"/>
              </a:rPr>
              <a:t> of that free space.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srgbClr val="000000"/>
              </a:solidFill>
              <a:latin typeface="Calibri"/>
              <a:ea typeface="다음_Regular"/>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000000"/>
                </a:solidFill>
                <a:latin typeface="Calibri"/>
                <a:ea typeface="다음_Regular"/>
              </a:rPr>
              <a:t>For the specific specs for the Processing unit to place on the free space of the chip,</a:t>
            </a:r>
          </a:p>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rgbClr val="000000"/>
                </a:solidFill>
                <a:latin typeface="Calibri"/>
                <a:ea typeface="다음_Regular"/>
              </a:rPr>
              <a:t>we are currently working on figuring out the configuration parameters that are feasible for such chips. </a:t>
            </a: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srgbClr val="000000"/>
              </a:solidFill>
              <a:latin typeface="Calibri"/>
              <a:ea typeface="다음_Regular"/>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srgbClr val="000000"/>
              </a:solidFill>
              <a:latin typeface="Calibri"/>
              <a:ea typeface="다음_Regular"/>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srgbClr val="000000"/>
              </a:solidFill>
              <a:latin typeface="Calibri"/>
              <a:ea typeface="다음_Regular"/>
            </a:endParaRPr>
          </a:p>
          <a:p>
            <a:pPr marL="0" marR="0" lvl="0" indent="0" algn="l" defTabSz="914400" rtl="0" eaLnBrk="1" fontAlgn="auto" latinLnBrk="1" hangingPunct="1">
              <a:lnSpc>
                <a:spcPct val="100000"/>
              </a:lnSpc>
              <a:spcBef>
                <a:spcPts val="0"/>
              </a:spcBef>
              <a:spcAft>
                <a:spcPts val="0"/>
              </a:spcAft>
              <a:buClrTx/>
              <a:buSzTx/>
              <a:buFontTx/>
              <a:buNone/>
              <a:tabLst/>
              <a:defRPr/>
            </a:pPr>
            <a:endParaRPr lang="en-US" altLang="ko-KR" sz="1200" b="1" dirty="0">
              <a:solidFill>
                <a:srgbClr val="000000"/>
              </a:solidFill>
              <a:latin typeface="Calibri"/>
              <a:ea typeface="다음_Regular"/>
            </a:endParaRPr>
          </a:p>
          <a:p>
            <a:pPr marL="0" marR="0" lvl="0" indent="0" algn="l" defTabSz="914400" rtl="0" eaLnBrk="1" fontAlgn="auto" latinLnBrk="1" hangingPunct="1">
              <a:lnSpc>
                <a:spcPct val="100000"/>
              </a:lnSpc>
              <a:spcBef>
                <a:spcPts val="0"/>
              </a:spcBef>
              <a:spcAft>
                <a:spcPts val="0"/>
              </a:spcAft>
              <a:buClrTx/>
              <a:buSzTx/>
              <a:buFontTx/>
              <a:buNone/>
              <a:tabLst/>
              <a:defRPr/>
            </a:pPr>
            <a:r>
              <a:rPr lang="ko-KR" altLang="en-US" sz="1200" b="1" dirty="0">
                <a:solidFill>
                  <a:srgbClr val="000000"/>
                </a:solidFill>
                <a:latin typeface="Calibri"/>
                <a:ea typeface="다음_Regular"/>
              </a:rPr>
              <a:t>칩 내부 가속을 위한 가속 모듈 </a:t>
            </a:r>
            <a:r>
              <a:rPr lang="en-US" altLang="ko-KR" b="1" dirty="0" err="1">
                <a:solidFill>
                  <a:srgbClr val="000000"/>
                </a:solidFill>
                <a:latin typeface="Calibri"/>
                <a:ea typeface="다음_Regular"/>
              </a:rPr>
              <a:t>Xcore</a:t>
            </a:r>
            <a:r>
              <a:rPr lang="en-US" altLang="ko-KR" sz="1200" b="1" dirty="0">
                <a:solidFill>
                  <a:srgbClr val="000000"/>
                </a:solidFill>
                <a:latin typeface="Calibri"/>
                <a:ea typeface="다음_Regular"/>
              </a:rPr>
              <a:t> </a:t>
            </a:r>
            <a:r>
              <a:rPr lang="ko-KR" altLang="en-US" sz="1200" b="1" dirty="0">
                <a:solidFill>
                  <a:srgbClr val="000000"/>
                </a:solidFill>
                <a:latin typeface="Calibri"/>
                <a:ea typeface="다음_Regular"/>
              </a:rPr>
              <a:t>배치</a:t>
            </a:r>
            <a:r>
              <a:rPr lang="en-US" altLang="ko-KR" sz="1200" b="1" dirty="0">
                <a:solidFill>
                  <a:srgbClr val="000000"/>
                </a:solidFill>
                <a:latin typeface="Calibri"/>
                <a:ea typeface="다음_Regular"/>
              </a:rPr>
              <a:t> </a:t>
            </a:r>
          </a:p>
          <a:p>
            <a:pPr marL="0" marR="0" lvl="0" indent="0" algn="l" defTabSz="914400" rtl="0" eaLnBrk="1" fontAlgn="auto" latinLnBrk="1" hangingPunct="1">
              <a:lnSpc>
                <a:spcPct val="100000"/>
              </a:lnSpc>
              <a:spcBef>
                <a:spcPts val="0"/>
              </a:spcBef>
              <a:spcAft>
                <a:spcPts val="0"/>
              </a:spcAft>
              <a:buClrTx/>
              <a:buSzTx/>
              <a:buFontTx/>
              <a:buNone/>
              <a:tabLst/>
              <a:defRPr/>
            </a:pPr>
            <a:endParaRPr lang="ko-KR" altLang="en-US" sz="1200" b="1" dirty="0">
              <a:solidFill>
                <a:srgbClr val="000000"/>
              </a:solidFill>
              <a:latin typeface="Calibri"/>
              <a:ea typeface="다음_Regular"/>
            </a:endParaRPr>
          </a:p>
          <a:p>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10</a:t>
            </a:fld>
            <a:endParaRPr lang="ko-KR" altLang="en-US"/>
          </a:p>
        </p:txBody>
      </p:sp>
    </p:spTree>
    <p:extLst>
      <p:ext uri="{BB962C8B-B14F-4D97-AF65-F5344CB8AC3E}">
        <p14:creationId xmlns:p14="http://schemas.microsoft.com/office/powerpoint/2010/main" val="402544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Here are some expected challenges of our term project. </a:t>
            </a:r>
          </a:p>
          <a:p>
            <a:endParaRPr lang="en-US" altLang="ko-KR" dirty="0"/>
          </a:p>
          <a:p>
            <a:r>
              <a:rPr lang="en-US" altLang="ko-KR" dirty="0"/>
              <a:t>As the idea of placing accelerators on such 3D </a:t>
            </a:r>
            <a:r>
              <a:rPr lang="en-US" altLang="ko-KR" dirty="0" err="1"/>
              <a:t>nand</a:t>
            </a:r>
            <a:r>
              <a:rPr lang="en-US" altLang="ko-KR" dirty="0"/>
              <a:t> chip is just a new suggesting idea, </a:t>
            </a:r>
          </a:p>
          <a:p>
            <a:r>
              <a:rPr lang="en-US" altLang="ko-KR" dirty="0"/>
              <a:t>The physical formulation is quite difficulty to frankly saying it is impossible for us to form the real chip to evaluate the performance of our suggesting idea. </a:t>
            </a:r>
          </a:p>
          <a:p>
            <a:endParaRPr lang="en-US" altLang="ko-KR" dirty="0"/>
          </a:p>
          <a:p>
            <a:r>
              <a:rPr lang="en-US" altLang="ko-KR" dirty="0"/>
              <a:t>However, we can figure out the detailed configuration parameters </a:t>
            </a:r>
            <a:r>
              <a:rPr lang="en-US" altLang="ko-KR" dirty="0" err="1"/>
              <a:t>regrarding</a:t>
            </a:r>
            <a:r>
              <a:rPr lang="en-US" altLang="ko-KR" dirty="0"/>
              <a:t> </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11</a:t>
            </a:fld>
            <a:endParaRPr lang="ko-KR" altLang="en-US"/>
          </a:p>
        </p:txBody>
      </p:sp>
    </p:spTree>
    <p:extLst>
      <p:ext uri="{BB962C8B-B14F-4D97-AF65-F5344CB8AC3E}">
        <p14:creationId xmlns:p14="http://schemas.microsoft.com/office/powerpoint/2010/main" val="43589689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For evaluation, we will focus on scalability, </a:t>
            </a:r>
            <a:r>
              <a:rPr lang="en-US" altLang="ko-KR" dirty="0" err="1"/>
              <a:t>perforamc</a:t>
            </a:r>
            <a:r>
              <a:rPr lang="en-US" altLang="ko-KR" dirty="0"/>
              <a:t> and power consumption aspects, </a:t>
            </a:r>
          </a:p>
          <a:p>
            <a:r>
              <a:rPr lang="en-US" altLang="ko-KR" dirty="0"/>
              <a:t>In order to do so, we will </a:t>
            </a:r>
            <a:r>
              <a:rPr lang="en-US" altLang="ko-KR" dirty="0" err="1"/>
              <a:t>explolit</a:t>
            </a:r>
            <a:r>
              <a:rPr lang="en-US" altLang="ko-KR" dirty="0"/>
              <a:t> </a:t>
            </a:r>
            <a:r>
              <a:rPr lang="en-US" altLang="ko-KR" dirty="0" err="1"/>
              <a:t>CoX</a:t>
            </a:r>
            <a:r>
              <a:rPr lang="en-US" altLang="ko-KR" dirty="0"/>
              <a:t> (</a:t>
            </a:r>
            <a:r>
              <a:rPr lang="en-US" altLang="ko-KR" dirty="0" err="1"/>
              <a:t>chiop</a:t>
            </a:r>
            <a:r>
              <a:rPr lang="en-US" altLang="ko-KR" dirty="0"/>
              <a:t> on X simulator we are currently </a:t>
            </a:r>
            <a:r>
              <a:rPr lang="en-US" altLang="ko-KR" dirty="0" err="1"/>
              <a:t>builindg</a:t>
            </a:r>
            <a:r>
              <a:rPr lang="en-US" altLang="ko-KR" dirty="0"/>
              <a:t> for design space exploration and the </a:t>
            </a:r>
            <a:r>
              <a:rPr lang="en-US" altLang="ko-KR" dirty="0" err="1"/>
              <a:t>PiF</a:t>
            </a:r>
            <a:r>
              <a:rPr lang="en-US" altLang="ko-KR" dirty="0"/>
              <a:t> simulator for system evaluation. </a:t>
            </a:r>
          </a:p>
          <a:p>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12</a:t>
            </a:fld>
            <a:endParaRPr lang="ko-KR" altLang="en-US"/>
          </a:p>
        </p:txBody>
      </p:sp>
    </p:spTree>
    <p:extLst>
      <p:ext uri="{BB962C8B-B14F-4D97-AF65-F5344CB8AC3E}">
        <p14:creationId xmlns:p14="http://schemas.microsoft.com/office/powerpoint/2010/main" val="37677867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Here is the table of the contents of our today’s presentation </a:t>
            </a:r>
          </a:p>
          <a:p>
            <a:endParaRPr lang="en-US" altLang="ko-KR" dirty="0"/>
          </a:p>
          <a:p>
            <a:r>
              <a:rPr lang="en-US" altLang="ko-KR" dirty="0"/>
              <a:t>We will first deliver problems of the existing solutions and the motivation of our project</a:t>
            </a:r>
          </a:p>
          <a:p>
            <a:r>
              <a:rPr lang="en-US" altLang="ko-KR" dirty="0"/>
              <a:t>Then will explain the related works that have previously done by other researchers</a:t>
            </a:r>
          </a:p>
          <a:p>
            <a:endParaRPr lang="en-US" altLang="ko-KR" dirty="0"/>
          </a:p>
          <a:p>
            <a:r>
              <a:rPr lang="en-US" altLang="ko-KR" dirty="0"/>
              <a:t>Then the key idea and the system overview of our system and some expected challenges we will be facing in developing our new system design. </a:t>
            </a:r>
          </a:p>
          <a:p>
            <a:endParaRPr lang="en-US" altLang="ko-KR" dirty="0"/>
          </a:p>
          <a:p>
            <a:r>
              <a:rPr lang="en-US" altLang="ko-KR" dirty="0"/>
              <a:t>Then the plan of our evaluation strategy. </a:t>
            </a:r>
          </a:p>
          <a:p>
            <a:endParaRPr lang="en-US" altLang="ko-KR" dirty="0"/>
          </a:p>
          <a:p>
            <a:r>
              <a:rPr lang="en-US" altLang="ko-KR" dirty="0"/>
              <a:t>Then the overall plan the </a:t>
            </a:r>
            <a:r>
              <a:rPr lang="en-US" altLang="ko-KR" dirty="0" err="1"/>
              <a:t>the</a:t>
            </a:r>
            <a:r>
              <a:rPr lang="en-US" altLang="ko-KR" dirty="0"/>
              <a:t> final deliverables </a:t>
            </a:r>
          </a:p>
          <a:p>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2</a:t>
            </a:fld>
            <a:endParaRPr lang="ko-KR" altLang="en-US"/>
          </a:p>
        </p:txBody>
      </p:sp>
    </p:spTree>
    <p:extLst>
      <p:ext uri="{BB962C8B-B14F-4D97-AF65-F5344CB8AC3E}">
        <p14:creationId xmlns:p14="http://schemas.microsoft.com/office/powerpoint/2010/main" val="6473997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So for those of you who are using </a:t>
            </a:r>
            <a:r>
              <a:rPr lang="en-US" altLang="ko-KR" dirty="0" err="1"/>
              <a:t>Iphones</a:t>
            </a:r>
            <a:r>
              <a:rPr lang="en-US" altLang="ko-KR" dirty="0"/>
              <a:t>,</a:t>
            </a:r>
          </a:p>
          <a:p>
            <a:r>
              <a:rPr lang="en-US" altLang="ko-KR" dirty="0"/>
              <a:t>If you open your gallery you can find that search </a:t>
            </a:r>
            <a:r>
              <a:rPr lang="en-US" altLang="ko-KR" dirty="0" err="1"/>
              <a:t>butoon</a:t>
            </a:r>
            <a:r>
              <a:rPr lang="en-US" altLang="ko-KR" dirty="0"/>
              <a:t> with that magnifier icon on the bottom right of the application. </a:t>
            </a:r>
          </a:p>
          <a:p>
            <a:endParaRPr lang="en-US" altLang="ko-KR" dirty="0"/>
          </a:p>
          <a:p>
            <a:r>
              <a:rPr lang="en-US" altLang="ko-KR" dirty="0"/>
              <a:t>Not sure if android phones also</a:t>
            </a:r>
            <a:r>
              <a:rPr lang="ko-KR" altLang="en-US" dirty="0"/>
              <a:t> </a:t>
            </a:r>
            <a:r>
              <a:rPr lang="en-US" altLang="ko-KR" dirty="0"/>
              <a:t>have the same functions applied. </a:t>
            </a:r>
          </a:p>
          <a:p>
            <a:endParaRPr lang="en-US" altLang="ko-KR" dirty="0"/>
          </a:p>
          <a:p>
            <a:r>
              <a:rPr lang="en-US" altLang="ko-KR" dirty="0"/>
              <a:t>Users of this app can search with subjects of their interests such as “chocolate”, concert, snow as the examples shown, </a:t>
            </a:r>
          </a:p>
          <a:p>
            <a:r>
              <a:rPr lang="en-US" altLang="ko-KR" dirty="0"/>
              <a:t>Then the app will show you the corresponding photos on your phone for the search result. </a:t>
            </a:r>
          </a:p>
          <a:p>
            <a:endParaRPr lang="en-US" altLang="ko-KR" dirty="0"/>
          </a:p>
          <a:p>
            <a:r>
              <a:rPr lang="en-US" altLang="ko-KR" dirty="0"/>
              <a:t>I find this function very useful as I have about 34000 pictures on my phone. </a:t>
            </a:r>
          </a:p>
          <a:p>
            <a:endParaRPr lang="en-US" altLang="ko-KR" dirty="0"/>
          </a:p>
          <a:p>
            <a:r>
              <a:rPr lang="en-US" altLang="ko-KR" dirty="0"/>
              <a:t>And whenever I want to find specific subject related photos such as strawberry cakes, or some </a:t>
            </a:r>
            <a:r>
              <a:rPr lang="en-US" altLang="ko-KR" dirty="0" err="1"/>
              <a:t>conert</a:t>
            </a:r>
            <a:r>
              <a:rPr lang="en-US" altLang="ko-KR" dirty="0"/>
              <a:t> pictures </a:t>
            </a:r>
          </a:p>
          <a:p>
            <a:r>
              <a:rPr lang="en-US" altLang="ko-KR" dirty="0"/>
              <a:t>I don’t have to read the whole 34000 pictures by myself. </a:t>
            </a:r>
          </a:p>
          <a:p>
            <a:endParaRPr lang="en-US" altLang="ko-KR" dirty="0"/>
          </a:p>
          <a:p>
            <a:r>
              <a:rPr lang="en-US" altLang="ko-KR" dirty="0"/>
              <a:t>However, what if I want to find a new group of photos that are not </a:t>
            </a:r>
            <a:r>
              <a:rPr lang="en-US" altLang="ko-KR" dirty="0" err="1"/>
              <a:t>catergoried</a:t>
            </a:r>
            <a:r>
              <a:rPr lang="en-US" altLang="ko-KR" dirty="0"/>
              <a:t> yet?? </a:t>
            </a:r>
          </a:p>
          <a:p>
            <a:endParaRPr lang="en-US" altLang="ko-KR" dirty="0"/>
          </a:p>
          <a:p>
            <a:r>
              <a:rPr lang="en-US" altLang="ko-KR" dirty="0"/>
              <a:t>For example, I searched </a:t>
            </a:r>
            <a:r>
              <a:rPr lang="ko-KR" altLang="en-US" dirty="0"/>
              <a:t>칼국수 </a:t>
            </a:r>
            <a:r>
              <a:rPr lang="en-US" altLang="ko-KR" dirty="0"/>
              <a:t>on my phone, even if I also have a lot of </a:t>
            </a:r>
            <a:r>
              <a:rPr lang="ko-KR" altLang="en-US" dirty="0"/>
              <a:t>칼국수 </a:t>
            </a:r>
            <a:r>
              <a:rPr lang="en-US" altLang="ko-KR" dirty="0"/>
              <a:t>photos on my phone, it says no results.</a:t>
            </a:r>
          </a:p>
          <a:p>
            <a:endParaRPr lang="en-US" altLang="ko-KR" dirty="0"/>
          </a:p>
          <a:p>
            <a:r>
              <a:rPr lang="en-US" altLang="ko-KR" dirty="0"/>
              <a:t>In order to add a new category, the system needs to read whole photos that are stored on the storage devices then collect features of the photos for retraining. </a:t>
            </a:r>
          </a:p>
          <a:p>
            <a:endParaRPr lang="en-US" altLang="ko-KR" dirty="0"/>
          </a:p>
          <a:p>
            <a:r>
              <a:rPr lang="en-US" altLang="ko-KR" dirty="0"/>
              <a:t>Nowadays, the average size of each photo is roughly 3-4mb, </a:t>
            </a:r>
          </a:p>
          <a:p>
            <a:endParaRPr lang="en-US" altLang="ko-KR" dirty="0"/>
          </a:p>
          <a:p>
            <a:r>
              <a:rPr lang="en-US" altLang="ko-KR" dirty="0"/>
              <a:t>So in my case, the system needs to read  4mb sizes of 34000 pictures in order to add a new category. </a:t>
            </a:r>
          </a:p>
          <a:p>
            <a:endParaRPr lang="en-US" altLang="ko-KR" dirty="0"/>
          </a:p>
          <a:p>
            <a:r>
              <a:rPr lang="en-US" altLang="ko-KR" dirty="0"/>
              <a:t>This sounds like there will be a lot of read operations and to load such huge amount of data might suffer from the bandwidth bottleneck of the existing system. </a:t>
            </a:r>
          </a:p>
          <a:p>
            <a:endParaRPr lang="en-US" altLang="ko-KR" dirty="0"/>
          </a:p>
          <a:p>
            <a:r>
              <a:rPr lang="en-US" altLang="ko-KR" dirty="0"/>
              <a:t> </a:t>
            </a:r>
          </a:p>
          <a:p>
            <a:endParaRPr lang="en-US" altLang="ko-KR" dirty="0"/>
          </a:p>
          <a:p>
            <a:endParaRPr lang="en-US" altLang="ko-KR" dirty="0"/>
          </a:p>
          <a:p>
            <a:endParaRPr lang="en-US" altLang="ko-KR" dirty="0"/>
          </a:p>
          <a:p>
            <a:r>
              <a:rPr lang="ko-KR" altLang="en-US" dirty="0"/>
              <a:t>전체 데이터를 다 읽어야 하냐</a:t>
            </a:r>
            <a:r>
              <a:rPr lang="en-US" altLang="ko-KR" dirty="0"/>
              <a:t>?-&gt; </a:t>
            </a:r>
            <a:r>
              <a:rPr lang="ko-KR" altLang="en-US" dirty="0" err="1"/>
              <a:t>어느정도까지</a:t>
            </a:r>
            <a:r>
              <a:rPr lang="ko-KR" altLang="en-US" dirty="0"/>
              <a:t> </a:t>
            </a:r>
            <a:r>
              <a:rPr lang="ko-KR" altLang="en-US" dirty="0" err="1"/>
              <a:t>재학습할지에</a:t>
            </a:r>
            <a:r>
              <a:rPr lang="ko-KR" altLang="en-US" dirty="0"/>
              <a:t> 따라 그럴 수도 있다</a:t>
            </a:r>
            <a:r>
              <a:rPr lang="en-US" altLang="ko-KR" dirty="0"/>
              <a:t>.</a:t>
            </a:r>
          </a:p>
          <a:p>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3</a:t>
            </a:fld>
            <a:endParaRPr lang="ko-KR" altLang="en-US"/>
          </a:p>
        </p:txBody>
      </p:sp>
    </p:spTree>
    <p:extLst>
      <p:ext uri="{BB962C8B-B14F-4D97-AF65-F5344CB8AC3E}">
        <p14:creationId xmlns:p14="http://schemas.microsoft.com/office/powerpoint/2010/main" val="15380560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lvl="1"/>
            <a:r>
              <a:rPr lang="en-US" altLang="ko-KR" dirty="0"/>
              <a:t>So, for such cases, there are two different ways for retraining. </a:t>
            </a:r>
          </a:p>
          <a:p>
            <a:pPr lvl="1"/>
            <a:endParaRPr lang="en-US" altLang="ko-KR" dirty="0"/>
          </a:p>
          <a:p>
            <a:pPr lvl="1"/>
            <a:r>
              <a:rPr lang="en-US" altLang="ko-KR" dirty="0"/>
              <a:t>First one is training on your own edge device, </a:t>
            </a:r>
          </a:p>
          <a:p>
            <a:pPr lvl="1"/>
            <a:r>
              <a:rPr lang="en-US" altLang="ko-KR" dirty="0"/>
              <a:t>However, even if vendors of mobile devices nowadays deploy better performance</a:t>
            </a:r>
            <a:r>
              <a:rPr lang="ko-KR" altLang="en-US" dirty="0"/>
              <a:t> </a:t>
            </a:r>
            <a:r>
              <a:rPr lang="en-US" altLang="ko-KR" dirty="0"/>
              <a:t>processing units and bigger sizes of drams on mobile devices. </a:t>
            </a:r>
          </a:p>
          <a:p>
            <a:pPr lvl="1"/>
            <a:r>
              <a:rPr lang="en-US" altLang="ko-KR" dirty="0"/>
              <a:t>The links between each unit is still low in bandwidth. </a:t>
            </a:r>
          </a:p>
          <a:p>
            <a:pPr lvl="1"/>
            <a:endParaRPr lang="en-US" altLang="ko-KR" dirty="0"/>
          </a:p>
          <a:p>
            <a:pPr lvl="1"/>
            <a:r>
              <a:rPr lang="en-US" altLang="ko-KR" dirty="0"/>
              <a:t>So for CPU to load whole lot of data to DRAM from a storage device and to locate to GPU for processing might take forever. </a:t>
            </a:r>
          </a:p>
          <a:p>
            <a:pPr lvl="1"/>
            <a:endParaRPr lang="en-US" altLang="ko-KR" dirty="0"/>
          </a:p>
          <a:p>
            <a:pPr lvl="1"/>
            <a:endParaRPr lang="en-US" altLang="ko-KR" dirty="0"/>
          </a:p>
          <a:p>
            <a:pPr lvl="1"/>
            <a:r>
              <a:rPr lang="en-US" altLang="ko-KR" dirty="0"/>
              <a:t>The second way to re train the model is to send your data to cloud servers via network and let the cloud servers do the training on their high performance devices. </a:t>
            </a:r>
          </a:p>
          <a:p>
            <a:pPr lvl="1"/>
            <a:r>
              <a:rPr lang="en-US" altLang="ko-KR" dirty="0"/>
              <a:t>This might sound  reasonable, however, </a:t>
            </a:r>
          </a:p>
          <a:p>
            <a:pPr lvl="1"/>
            <a:r>
              <a:rPr lang="en-US" altLang="ko-KR" dirty="0"/>
              <a:t>Servers want to keep your data as data are one of the expensive resources theses days, </a:t>
            </a:r>
          </a:p>
          <a:p>
            <a:pPr lvl="1"/>
            <a:r>
              <a:rPr lang="en-US" altLang="ko-KR" dirty="0"/>
              <a:t>But users do not want such vendors to keep their data for privacy issues. </a:t>
            </a:r>
          </a:p>
          <a:p>
            <a:pPr lvl="1"/>
            <a:endParaRPr lang="en-US" altLang="ko-KR" dirty="0"/>
          </a:p>
          <a:p>
            <a:pPr lvl="1"/>
            <a:endParaRPr lang="en-US" altLang="ko-KR" dirty="0"/>
          </a:p>
          <a:p>
            <a:pPr lvl="1"/>
            <a:r>
              <a:rPr lang="en-US" altLang="ko-KR" dirty="0"/>
              <a:t>So our team wants to suggest a new system design to overcome such data path bottleneck in a way of not </a:t>
            </a:r>
            <a:r>
              <a:rPr lang="en-US" altLang="ko-KR" dirty="0" err="1"/>
              <a:t>expericiing</a:t>
            </a:r>
            <a:r>
              <a:rPr lang="en-US" altLang="ko-KR" dirty="0"/>
              <a:t> such privacy issues. </a:t>
            </a:r>
          </a:p>
          <a:p>
            <a:pPr lvl="1"/>
            <a:endParaRPr lang="en-US" altLang="ko-KR" dirty="0"/>
          </a:p>
          <a:p>
            <a:pPr lvl="1"/>
            <a:endParaRPr lang="en-US" altLang="ko-KR" dirty="0"/>
          </a:p>
          <a:p>
            <a:pPr lvl="1"/>
            <a:r>
              <a:rPr lang="en-US" altLang="ko-KR" dirty="0"/>
              <a:t> Interface Bottleneck </a:t>
            </a:r>
          </a:p>
          <a:p>
            <a:pPr lvl="1"/>
            <a:r>
              <a:rPr lang="en-US" altLang="ko-KR" dirty="0"/>
              <a:t> Memory Capacity Wall</a:t>
            </a:r>
          </a:p>
          <a:p>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4</a:t>
            </a:fld>
            <a:endParaRPr lang="ko-KR" altLang="en-US"/>
          </a:p>
        </p:txBody>
      </p:sp>
    </p:spTree>
    <p:extLst>
      <p:ext uri="{BB962C8B-B14F-4D97-AF65-F5344CB8AC3E}">
        <p14:creationId xmlns:p14="http://schemas.microsoft.com/office/powerpoint/2010/main" val="34160520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Here are some related works regarding on device machine learning methods and </a:t>
            </a:r>
          </a:p>
          <a:p>
            <a:endParaRPr lang="en-US" altLang="ko-KR" dirty="0"/>
          </a:p>
          <a:p>
            <a:r>
              <a:rPr lang="en-US" altLang="ko-KR" dirty="0"/>
              <a:t>Some of the</a:t>
            </a:r>
            <a:r>
              <a:rPr lang="ko-KR" altLang="en-US" dirty="0"/>
              <a:t> </a:t>
            </a:r>
            <a:r>
              <a:rPr lang="en-US" altLang="ko-KR" dirty="0"/>
              <a:t>optimized ways for such training on server computers. </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5</a:t>
            </a:fld>
            <a:endParaRPr lang="ko-KR" altLang="en-US"/>
          </a:p>
        </p:txBody>
      </p:sp>
    </p:spTree>
    <p:extLst>
      <p:ext uri="{BB962C8B-B14F-4D97-AF65-F5344CB8AC3E}">
        <p14:creationId xmlns:p14="http://schemas.microsoft.com/office/powerpoint/2010/main" val="42990375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On device ML is basically done as you can imagine. </a:t>
            </a:r>
          </a:p>
          <a:p>
            <a:endParaRPr lang="en-US" altLang="ko-KR" dirty="0"/>
          </a:p>
          <a:p>
            <a:r>
              <a:rPr lang="en-US" altLang="ko-KR" dirty="0"/>
              <a:t>The pretrained model is loaded on user’s own edge device, </a:t>
            </a:r>
          </a:p>
          <a:p>
            <a:r>
              <a:rPr lang="en-US" altLang="ko-KR" dirty="0"/>
              <a:t>Then the model is trained with user’s own device stored on the storage device. </a:t>
            </a:r>
          </a:p>
          <a:p>
            <a:endParaRPr lang="en-US" altLang="ko-KR" dirty="0"/>
          </a:p>
          <a:p>
            <a:r>
              <a:rPr lang="en-US" altLang="ko-KR" dirty="0"/>
              <a:t>The stored data is loaded to DRAM by CPU and then transferred to GPU or CPU for processing. </a:t>
            </a:r>
          </a:p>
          <a:p>
            <a:r>
              <a:rPr lang="en-US" altLang="ko-KR" dirty="0"/>
              <a:t>As I have mentioned, the bus links between such units are still in low </a:t>
            </a:r>
            <a:r>
              <a:rPr lang="en-US" altLang="ko-KR" dirty="0" err="1"/>
              <a:t>bw</a:t>
            </a:r>
            <a:r>
              <a:rPr lang="en-US" altLang="ko-KR" dirty="0"/>
              <a:t>, the data movement bottleneck </a:t>
            </a:r>
            <a:br>
              <a:rPr lang="en-US" altLang="ko-KR" dirty="0"/>
            </a:br>
            <a:r>
              <a:rPr lang="en-US" altLang="ko-KR" dirty="0"/>
              <a:t>or some popular memory capacity wall problems might </a:t>
            </a:r>
            <a:r>
              <a:rPr lang="en-US" altLang="ko-KR" dirty="0" err="1"/>
              <a:t>exisit</a:t>
            </a:r>
            <a:r>
              <a:rPr lang="en-US" altLang="ko-KR" dirty="0"/>
              <a:t>. </a:t>
            </a:r>
          </a:p>
          <a:p>
            <a:endParaRPr lang="ko-KR" altLang="en-US"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6</a:t>
            </a:fld>
            <a:endParaRPr lang="ko-KR" altLang="en-US"/>
          </a:p>
        </p:txBody>
      </p:sp>
    </p:spTree>
    <p:extLst>
      <p:ext uri="{BB962C8B-B14F-4D97-AF65-F5344CB8AC3E}">
        <p14:creationId xmlns:p14="http://schemas.microsoft.com/office/powerpoint/2010/main" val="37792968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In order to resolve such data movement bottleneck in the traditional server architecture, </a:t>
            </a:r>
            <a:br>
              <a:rPr lang="en-US" altLang="ko-KR" dirty="0"/>
            </a:br>
            <a:r>
              <a:rPr lang="en-US" altLang="ko-KR" dirty="0"/>
              <a:t>there were some techniques introduced. </a:t>
            </a:r>
          </a:p>
          <a:p>
            <a:endParaRPr lang="en-US" altLang="ko-KR" dirty="0"/>
          </a:p>
          <a:p>
            <a:r>
              <a:rPr lang="en-US" altLang="ko-KR" dirty="0"/>
              <a:t>Maybe some of you might have heard about Processing in storage, </a:t>
            </a:r>
            <a:r>
              <a:rPr lang="en-US" altLang="ko-KR" dirty="0" err="1"/>
              <a:t>PiS</a:t>
            </a:r>
            <a:r>
              <a:rPr lang="en-US" altLang="ko-KR" dirty="0"/>
              <a:t> </a:t>
            </a:r>
          </a:p>
          <a:p>
            <a:endParaRPr lang="en-US" altLang="ko-KR" dirty="0"/>
          </a:p>
          <a:p>
            <a:r>
              <a:rPr lang="en-US" altLang="ko-KR" dirty="0"/>
              <a:t>Which offloads computation to storage devices by exploiting the compute processes on the </a:t>
            </a:r>
            <a:r>
              <a:rPr lang="en-US" altLang="ko-KR" dirty="0" err="1"/>
              <a:t>strage</a:t>
            </a:r>
            <a:r>
              <a:rPr lang="en-US" altLang="ko-KR" dirty="0"/>
              <a:t> devices. </a:t>
            </a:r>
          </a:p>
          <a:p>
            <a:endParaRPr lang="en-US" altLang="ko-KR" dirty="0"/>
          </a:p>
          <a:p>
            <a:r>
              <a:rPr lang="en-US" altLang="ko-KR" dirty="0"/>
              <a:t>By doing so the computation overhead of CPU can be reduced, and the data movement bottleneck can be alleviated. </a:t>
            </a:r>
          </a:p>
          <a:p>
            <a:endParaRPr lang="en-US" altLang="ko-KR" dirty="0"/>
          </a:p>
          <a:p>
            <a:endParaRPr lang="en-US" altLang="ko-KR"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7</a:t>
            </a:fld>
            <a:endParaRPr lang="ko-KR" altLang="en-US"/>
          </a:p>
        </p:txBody>
      </p:sp>
    </p:spTree>
    <p:extLst>
      <p:ext uri="{BB962C8B-B14F-4D97-AF65-F5344CB8AC3E}">
        <p14:creationId xmlns:p14="http://schemas.microsoft.com/office/powerpoint/2010/main" val="40617028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such </a:t>
            </a:r>
            <a:r>
              <a:rPr lang="en-US" altLang="ko-KR" dirty="0" err="1"/>
              <a:t>pis</a:t>
            </a:r>
            <a:r>
              <a:rPr lang="en-US" altLang="ko-KR" dirty="0"/>
              <a:t> system was ok for server class </a:t>
            </a:r>
            <a:r>
              <a:rPr lang="en-US" altLang="ko-KR" dirty="0" err="1"/>
              <a:t>nand</a:t>
            </a:r>
            <a:r>
              <a:rPr lang="en-US" altLang="ko-KR" dirty="0"/>
              <a:t> flash devices as they have enough space for large sized accelerators, and also large sized memory on SSDs/ </a:t>
            </a:r>
          </a:p>
          <a:p>
            <a:endParaRPr lang="en-US" altLang="ko-KR" dirty="0"/>
          </a:p>
          <a:p>
            <a:endParaRPr lang="en-US" altLang="ko-KR" dirty="0"/>
          </a:p>
          <a:p>
            <a:r>
              <a:rPr lang="en-US" altLang="ko-KR" dirty="0"/>
              <a:t>However, for such mobile-class </a:t>
            </a:r>
            <a:r>
              <a:rPr lang="en-US" altLang="ko-KR" dirty="0" err="1"/>
              <a:t>nand</a:t>
            </a:r>
            <a:r>
              <a:rPr lang="en-US" altLang="ko-KR" dirty="0"/>
              <a:t> flash chis, there is not enough space to place accelerators and memory size is very small on such embedded flash chips. </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8</a:t>
            </a:fld>
            <a:endParaRPr lang="ko-KR" altLang="en-US"/>
          </a:p>
        </p:txBody>
      </p:sp>
    </p:spTree>
    <p:extLst>
      <p:ext uri="{BB962C8B-B14F-4D97-AF65-F5344CB8AC3E}">
        <p14:creationId xmlns:p14="http://schemas.microsoft.com/office/powerpoint/2010/main" val="37151899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The key idea of the system is processing in flash which is similar idea with processing in storage. </a:t>
            </a:r>
          </a:p>
          <a:p>
            <a:endParaRPr lang="en-US" altLang="ko-KR" dirty="0"/>
          </a:p>
          <a:p>
            <a:r>
              <a:rPr lang="en-US" altLang="ko-KR" dirty="0" err="1"/>
              <a:t>PiF</a:t>
            </a:r>
            <a:r>
              <a:rPr lang="en-US" altLang="ko-KR" dirty="0"/>
              <a:t> can be used for mobile embedded flash chips and the accelerator can be hidden on flash chips. </a:t>
            </a:r>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8D7B6136-C202-4894-BE0B-06A445C7C265}" type="slidenum">
              <a:rPr lang="ko-KR" altLang="en-US" smtClean="0"/>
              <a:t>9</a:t>
            </a:fld>
            <a:endParaRPr lang="ko-KR" altLang="en-US"/>
          </a:p>
        </p:txBody>
      </p:sp>
    </p:spTree>
    <p:extLst>
      <p:ext uri="{BB962C8B-B14F-4D97-AF65-F5344CB8AC3E}">
        <p14:creationId xmlns:p14="http://schemas.microsoft.com/office/powerpoint/2010/main" val="250598107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제목 슬라이드">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9E801333-60C6-427A-8174-2A9AE74A1730}"/>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직사각형 10">
            <a:extLst>
              <a:ext uri="{FF2B5EF4-FFF2-40B4-BE49-F238E27FC236}">
                <a16:creationId xmlns:a16="http://schemas.microsoft.com/office/drawing/2014/main" id="{06600DA4-DAFE-4DC2-8239-882421FC7482}"/>
              </a:ext>
            </a:extLst>
          </p:cNvPr>
          <p:cNvSpPr/>
          <p:nvPr userDrawn="1"/>
        </p:nvSpPr>
        <p:spPr>
          <a:xfrm rot="5400000">
            <a:off x="-3356921" y="3356919"/>
            <a:ext cx="6858002" cy="144165"/>
          </a:xfrm>
          <a:prstGeom prst="rect">
            <a:avLst/>
          </a:prstGeom>
          <a:solidFill>
            <a:schemeClr val="tx1"/>
          </a:solidFill>
          <a:ln w="6350">
            <a:solidFill>
              <a:schemeClr val="tx1"/>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760"/>
          </a:p>
        </p:txBody>
      </p:sp>
      <p:sp>
        <p:nvSpPr>
          <p:cNvPr id="15" name="날짜 개체 틀 6">
            <a:extLst>
              <a:ext uri="{FF2B5EF4-FFF2-40B4-BE49-F238E27FC236}">
                <a16:creationId xmlns:a16="http://schemas.microsoft.com/office/drawing/2014/main" id="{73E02851-033D-4B69-99FF-0DF44E0973F5}"/>
              </a:ext>
            </a:extLst>
          </p:cNvPr>
          <p:cNvSpPr>
            <a:spLocks noGrp="1"/>
          </p:cNvSpPr>
          <p:nvPr>
            <p:ph type="dt" sz="half" idx="2"/>
          </p:nvPr>
        </p:nvSpPr>
        <p:spPr>
          <a:xfrm>
            <a:off x="609602" y="6618650"/>
            <a:ext cx="1244601" cy="186008"/>
          </a:xfrm>
          <a:prstGeom prst="rect">
            <a:avLst/>
          </a:prstGeom>
        </p:spPr>
        <p:txBody>
          <a:bodyPr anchor="ctr"/>
          <a:lstStyle>
            <a:lvl1pPr algn="ctr">
              <a:defRPr sz="750">
                <a:solidFill>
                  <a:schemeClr val="bg1"/>
                </a:solidFill>
                <a:latin typeface="Calibri" panose="020F0502020204030204" pitchFamily="34" charset="0"/>
              </a:defRPr>
            </a:lvl1pPr>
          </a:lstStyle>
          <a:p>
            <a:endParaRPr lang="ko-KR" altLang="en-US" dirty="0"/>
          </a:p>
        </p:txBody>
      </p:sp>
      <p:sp>
        <p:nvSpPr>
          <p:cNvPr id="17" name="슬라이드 번호 개체 틀 4">
            <a:extLst>
              <a:ext uri="{FF2B5EF4-FFF2-40B4-BE49-F238E27FC236}">
                <a16:creationId xmlns:a16="http://schemas.microsoft.com/office/drawing/2014/main" id="{3F7A5DDD-40A6-4525-9DC4-5AC1BACEE94E}"/>
              </a:ext>
            </a:extLst>
          </p:cNvPr>
          <p:cNvSpPr>
            <a:spLocks noGrp="1"/>
          </p:cNvSpPr>
          <p:nvPr>
            <p:ph type="sldNum" sz="quarter" idx="4"/>
          </p:nvPr>
        </p:nvSpPr>
        <p:spPr>
          <a:xfrm>
            <a:off x="10703761" y="6618648"/>
            <a:ext cx="878640" cy="186012"/>
          </a:xfrm>
          <a:prstGeom prst="rect">
            <a:avLst/>
          </a:prstGeom>
        </p:spPr>
        <p:txBody>
          <a:bodyPr anchor="ctr"/>
          <a:lstStyle>
            <a:lvl1pPr algn="ctr">
              <a:defRPr sz="750">
                <a:solidFill>
                  <a:schemeClr val="bg1"/>
                </a:solidFill>
                <a:latin typeface="Calibri" panose="020F0502020204030204" pitchFamily="34" charset="0"/>
              </a:defRPr>
            </a:lvl1pPr>
          </a:lstStyle>
          <a:p>
            <a:fld id="{1C0F0729-2499-4ED6-A16E-F1A1F5DE7789}" type="slidenum">
              <a:rPr lang="ko-KR" altLang="en-US" smtClean="0"/>
              <a:t>‹#›</a:t>
            </a:fld>
            <a:endParaRPr lang="ko-KR" altLang="en-US" dirty="0"/>
          </a:p>
        </p:txBody>
      </p:sp>
      <p:sp>
        <p:nvSpPr>
          <p:cNvPr id="14" name="직사각형 13">
            <a:extLst>
              <a:ext uri="{FF2B5EF4-FFF2-40B4-BE49-F238E27FC236}">
                <a16:creationId xmlns:a16="http://schemas.microsoft.com/office/drawing/2014/main" id="{B51DAE1D-E6B5-45EF-80CD-26C6E3A48096}"/>
              </a:ext>
            </a:extLst>
          </p:cNvPr>
          <p:cNvSpPr/>
          <p:nvPr userDrawn="1"/>
        </p:nvSpPr>
        <p:spPr>
          <a:xfrm rot="5400000">
            <a:off x="8690922" y="3356919"/>
            <a:ext cx="6858002" cy="144165"/>
          </a:xfrm>
          <a:prstGeom prst="rect">
            <a:avLst/>
          </a:prstGeom>
          <a:solidFill>
            <a:schemeClr val="tx1"/>
          </a:solidFill>
          <a:ln w="6350">
            <a:solidFill>
              <a:schemeClr val="tx1"/>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760"/>
          </a:p>
        </p:txBody>
      </p:sp>
      <p:sp>
        <p:nvSpPr>
          <p:cNvPr id="12" name="직사각형 11">
            <a:extLst>
              <a:ext uri="{FF2B5EF4-FFF2-40B4-BE49-F238E27FC236}">
                <a16:creationId xmlns:a16="http://schemas.microsoft.com/office/drawing/2014/main" id="{D1EC04D2-0882-4B1B-AD97-3129F0BCCED5}"/>
              </a:ext>
            </a:extLst>
          </p:cNvPr>
          <p:cNvSpPr/>
          <p:nvPr userDrawn="1"/>
        </p:nvSpPr>
        <p:spPr>
          <a:xfrm>
            <a:off x="144165" y="-4"/>
            <a:ext cx="11903671" cy="6858000"/>
          </a:xfrm>
          <a:prstGeom prst="rect">
            <a:avLst/>
          </a:prstGeom>
          <a:solidFill>
            <a:srgbClr val="000000">
              <a:alpha val="3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350"/>
          </a:p>
        </p:txBody>
      </p:sp>
      <p:sp>
        <p:nvSpPr>
          <p:cNvPr id="2" name="제목 1"/>
          <p:cNvSpPr>
            <a:spLocks noGrp="1"/>
          </p:cNvSpPr>
          <p:nvPr>
            <p:ph type="ctrTitle"/>
          </p:nvPr>
        </p:nvSpPr>
        <p:spPr>
          <a:xfrm>
            <a:off x="609600" y="1454926"/>
            <a:ext cx="10972800" cy="1470025"/>
          </a:xfrm>
        </p:spPr>
        <p:txBody>
          <a:bodyPr>
            <a:normAutofit/>
          </a:bodyPr>
          <a:lstStyle>
            <a:lvl1pPr algn="ctr">
              <a:defRPr sz="2400" b="1">
                <a:solidFill>
                  <a:schemeClr val="bg1"/>
                </a:solidFill>
                <a:latin typeface="Cambria" panose="02040503050406030204" pitchFamily="18" charset="0"/>
              </a:defRPr>
            </a:lvl1pPr>
          </a:lstStyle>
          <a:p>
            <a:r>
              <a:rPr lang="ko-KR" altLang="en-US" dirty="0"/>
              <a:t>마스터 제목 스타일 편집</a:t>
            </a:r>
          </a:p>
        </p:txBody>
      </p:sp>
      <p:sp>
        <p:nvSpPr>
          <p:cNvPr id="3" name="부제목 2"/>
          <p:cNvSpPr>
            <a:spLocks noGrp="1"/>
          </p:cNvSpPr>
          <p:nvPr>
            <p:ph type="subTitle" idx="1"/>
          </p:nvPr>
        </p:nvSpPr>
        <p:spPr>
          <a:xfrm>
            <a:off x="609600" y="3429000"/>
            <a:ext cx="10972800" cy="2209800"/>
          </a:xfrm>
        </p:spPr>
        <p:txBody>
          <a:bodyPr anchor="ctr">
            <a:normAutofit/>
          </a:bodyPr>
          <a:lstStyle>
            <a:lvl1pPr marL="0" indent="0" algn="ctr">
              <a:buNone/>
              <a:defRPr sz="1350">
                <a:solidFill>
                  <a:schemeClr val="bg1"/>
                </a:solidFill>
                <a:latin typeface="Cambria" panose="02040503050406030204" pitchFamily="18" charset="0"/>
              </a:defRPr>
            </a:lvl1pPr>
            <a:lvl2pPr marL="192881" indent="0" algn="ctr">
              <a:buNone/>
              <a:defRPr>
                <a:solidFill>
                  <a:schemeClr val="tx1">
                    <a:tint val="75000"/>
                  </a:schemeClr>
                </a:solidFill>
              </a:defRPr>
            </a:lvl2pPr>
            <a:lvl3pPr marL="385763" indent="0" algn="ctr">
              <a:buNone/>
              <a:defRPr>
                <a:solidFill>
                  <a:schemeClr val="tx1">
                    <a:tint val="75000"/>
                  </a:schemeClr>
                </a:solidFill>
              </a:defRPr>
            </a:lvl3pPr>
            <a:lvl4pPr marL="578644" indent="0" algn="ctr">
              <a:buNone/>
              <a:defRPr>
                <a:solidFill>
                  <a:schemeClr val="tx1">
                    <a:tint val="75000"/>
                  </a:schemeClr>
                </a:solidFill>
              </a:defRPr>
            </a:lvl4pPr>
            <a:lvl5pPr marL="771525" indent="0" algn="ctr">
              <a:buNone/>
              <a:defRPr>
                <a:solidFill>
                  <a:schemeClr val="tx1">
                    <a:tint val="75000"/>
                  </a:schemeClr>
                </a:solidFill>
              </a:defRPr>
            </a:lvl5pPr>
            <a:lvl6pPr marL="964406" indent="0" algn="ctr">
              <a:buNone/>
              <a:defRPr>
                <a:solidFill>
                  <a:schemeClr val="tx1">
                    <a:tint val="75000"/>
                  </a:schemeClr>
                </a:solidFill>
              </a:defRPr>
            </a:lvl6pPr>
            <a:lvl7pPr marL="1157288" indent="0" algn="ctr">
              <a:buNone/>
              <a:defRPr>
                <a:solidFill>
                  <a:schemeClr val="tx1">
                    <a:tint val="75000"/>
                  </a:schemeClr>
                </a:solidFill>
              </a:defRPr>
            </a:lvl7pPr>
            <a:lvl8pPr marL="1350169" indent="0" algn="ctr">
              <a:buNone/>
              <a:defRPr>
                <a:solidFill>
                  <a:schemeClr val="tx1">
                    <a:tint val="75000"/>
                  </a:schemeClr>
                </a:solidFill>
              </a:defRPr>
            </a:lvl8pPr>
            <a:lvl9pPr marL="1543050" indent="0" algn="ctr">
              <a:buNone/>
              <a:defRPr>
                <a:solidFill>
                  <a:schemeClr val="tx1">
                    <a:tint val="75000"/>
                  </a:schemeClr>
                </a:solidFill>
              </a:defRPr>
            </a:lvl9pPr>
          </a:lstStyle>
          <a:p>
            <a:r>
              <a:rPr lang="ko-KR" altLang="en-US" dirty="0"/>
              <a:t>클릭하여 마스터 부제목 스타일 편집</a:t>
            </a:r>
          </a:p>
        </p:txBody>
      </p:sp>
    </p:spTree>
    <p:extLst>
      <p:ext uri="{BB962C8B-B14F-4D97-AF65-F5344CB8AC3E}">
        <p14:creationId xmlns:p14="http://schemas.microsoft.com/office/powerpoint/2010/main" val="2223038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제목 및 내용">
    <p:spTree>
      <p:nvGrpSpPr>
        <p:cNvPr id="1" name=""/>
        <p:cNvGrpSpPr/>
        <p:nvPr/>
      </p:nvGrpSpPr>
      <p:grpSpPr>
        <a:xfrm>
          <a:off x="0" y="0"/>
          <a:ext cx="0" cy="0"/>
          <a:chOff x="0" y="0"/>
          <a:chExt cx="0" cy="0"/>
        </a:xfrm>
      </p:grpSpPr>
      <p:pic>
        <p:nvPicPr>
          <p:cNvPr id="12" name="그림 11">
            <a:extLst>
              <a:ext uri="{FF2B5EF4-FFF2-40B4-BE49-F238E27FC236}">
                <a16:creationId xmlns:a16="http://schemas.microsoft.com/office/drawing/2014/main" id="{E2776989-BAC4-486F-9340-F074634BEF4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직사각형 7">
            <a:extLst>
              <a:ext uri="{FF2B5EF4-FFF2-40B4-BE49-F238E27FC236}">
                <a16:creationId xmlns:a16="http://schemas.microsoft.com/office/drawing/2014/main" id="{A77CDA13-3A85-4B4C-82B6-B61D8CF72A03}"/>
              </a:ext>
            </a:extLst>
          </p:cNvPr>
          <p:cNvSpPr/>
          <p:nvPr userDrawn="1"/>
        </p:nvSpPr>
        <p:spPr>
          <a:xfrm rot="5400000" flipV="1">
            <a:off x="2666204" y="-2446529"/>
            <a:ext cx="6858002" cy="11751059"/>
          </a:xfrm>
          <a:prstGeom prst="rect">
            <a:avLst/>
          </a:prstGeom>
          <a:solidFill>
            <a:schemeClr val="bg1"/>
          </a:solidFill>
          <a:ln w="6350">
            <a:no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760"/>
          </a:p>
        </p:txBody>
      </p:sp>
      <p:sp>
        <p:nvSpPr>
          <p:cNvPr id="3" name="내용 개체 틀 2"/>
          <p:cNvSpPr>
            <a:spLocks noGrp="1"/>
          </p:cNvSpPr>
          <p:nvPr>
            <p:ph idx="1" hasCustomPrompt="1"/>
          </p:nvPr>
        </p:nvSpPr>
        <p:spPr>
          <a:xfrm>
            <a:off x="621552" y="995085"/>
            <a:ext cx="11324385" cy="5585285"/>
          </a:xfrm>
        </p:spPr>
        <p:txBody>
          <a:bodyPr>
            <a:normAutofit/>
          </a:bodyPr>
          <a:lstStyle>
            <a:lvl1pPr marL="144661" indent="-144661">
              <a:buClr>
                <a:srgbClr val="000066"/>
              </a:buClr>
              <a:buFont typeface="Wingdings" panose="05000000000000000000" pitchFamily="2" charset="2"/>
              <a:buChar char="Ø"/>
              <a:defRPr sz="2800" b="0">
                <a:latin typeface="Cambria" panose="02040503050406030204" pitchFamily="18" charset="0"/>
              </a:defRPr>
            </a:lvl1pPr>
            <a:lvl2pPr>
              <a:buClr>
                <a:srgbClr val="00007A"/>
              </a:buClr>
              <a:defRPr sz="2400" b="0">
                <a:solidFill>
                  <a:srgbClr val="00194C"/>
                </a:solidFill>
                <a:latin typeface="Cambria" panose="02040503050406030204" pitchFamily="18" charset="0"/>
              </a:defRPr>
            </a:lvl2pPr>
            <a:lvl3pPr>
              <a:buClr>
                <a:srgbClr val="002D86"/>
              </a:buClr>
              <a:defRPr sz="2000" b="0">
                <a:solidFill>
                  <a:srgbClr val="00246C"/>
                </a:solidFill>
                <a:latin typeface="Cambria" panose="02040503050406030204" pitchFamily="18" charset="0"/>
              </a:defRPr>
            </a:lvl3pPr>
            <a:lvl4pPr>
              <a:buClr>
                <a:srgbClr val="00008A"/>
              </a:buClr>
              <a:defRPr sz="1800" b="0">
                <a:solidFill>
                  <a:srgbClr val="00297A"/>
                </a:solidFill>
                <a:latin typeface="Cambria" panose="02040503050406030204" pitchFamily="18" charset="0"/>
              </a:defRPr>
            </a:lvl4pPr>
            <a:lvl5pPr>
              <a:defRPr sz="788">
                <a:latin typeface="Verdana" panose="020B0604030504040204" pitchFamily="34" charset="0"/>
              </a:defRPr>
            </a:lvl5pPr>
          </a:lstStyle>
          <a:p>
            <a:pPr lvl="0"/>
            <a:r>
              <a:rPr lang="ko-KR" altLang="en-US" dirty="0"/>
              <a:t> 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p:txBody>
      </p:sp>
      <p:sp>
        <p:nvSpPr>
          <p:cNvPr id="10" name="제목 9"/>
          <p:cNvSpPr>
            <a:spLocks noGrp="1"/>
          </p:cNvSpPr>
          <p:nvPr>
            <p:ph type="title"/>
          </p:nvPr>
        </p:nvSpPr>
        <p:spPr>
          <a:xfrm>
            <a:off x="621553" y="7565"/>
            <a:ext cx="10972800" cy="785452"/>
          </a:xfrm>
        </p:spPr>
        <p:txBody>
          <a:bodyPr>
            <a:normAutofit/>
          </a:bodyPr>
          <a:lstStyle>
            <a:lvl1pPr>
              <a:defRPr sz="3600">
                <a:solidFill>
                  <a:srgbClr val="0F1745"/>
                </a:solidFill>
                <a:latin typeface="Cambria" panose="02040503050406030204" pitchFamily="18" charset="0"/>
              </a:defRPr>
            </a:lvl1pPr>
          </a:lstStyle>
          <a:p>
            <a:r>
              <a:rPr lang="ko-KR" altLang="en-US" dirty="0"/>
              <a:t>마스터 제목 스타일 편집</a:t>
            </a:r>
          </a:p>
        </p:txBody>
      </p:sp>
      <p:sp>
        <p:nvSpPr>
          <p:cNvPr id="5" name="슬라이드 번호 개체 틀 4"/>
          <p:cNvSpPr>
            <a:spLocks noGrp="1"/>
          </p:cNvSpPr>
          <p:nvPr>
            <p:ph type="sldNum" sz="quarter" idx="12"/>
          </p:nvPr>
        </p:nvSpPr>
        <p:spPr>
          <a:xfrm>
            <a:off x="11642048" y="6394357"/>
            <a:ext cx="878640" cy="186012"/>
          </a:xfrm>
          <a:prstGeom prst="rect">
            <a:avLst/>
          </a:prstGeom>
        </p:spPr>
        <p:txBody>
          <a:bodyPr anchor="ctr" anchorCtr="1"/>
          <a:lstStyle>
            <a:lvl1pPr>
              <a:defRPr sz="900" b="1">
                <a:solidFill>
                  <a:schemeClr val="bg1"/>
                </a:solidFill>
                <a:latin typeface="Cambria" panose="02040503050406030204" pitchFamily="18" charset="0"/>
              </a:defRPr>
            </a:lvl1pPr>
          </a:lstStyle>
          <a:p>
            <a:fld id="{1C0F0729-2499-4ED6-A16E-F1A1F5DE7789}" type="slidenum">
              <a:rPr lang="ko-KR" altLang="en-US" smtClean="0"/>
              <a:pPr/>
              <a:t>‹#›</a:t>
            </a:fld>
            <a:endParaRPr lang="ko-KR" altLang="en-US" dirty="0"/>
          </a:p>
        </p:txBody>
      </p:sp>
      <p:sp>
        <p:nvSpPr>
          <p:cNvPr id="13" name="날짜 개체 틀 1">
            <a:extLst>
              <a:ext uri="{FF2B5EF4-FFF2-40B4-BE49-F238E27FC236}">
                <a16:creationId xmlns:a16="http://schemas.microsoft.com/office/drawing/2014/main" id="{DC78938F-6F19-47D8-A7F4-3F46C3F49A37}"/>
              </a:ext>
            </a:extLst>
          </p:cNvPr>
          <p:cNvSpPr txBox="1">
            <a:spLocks/>
          </p:cNvSpPr>
          <p:nvPr userDrawn="1"/>
        </p:nvSpPr>
        <p:spPr>
          <a:xfrm>
            <a:off x="219676" y="6621634"/>
            <a:ext cx="1755557" cy="186008"/>
          </a:xfrm>
          <a:prstGeom prst="rect">
            <a:avLst/>
          </a:prstGeom>
        </p:spPr>
        <p:txBody>
          <a:bodyPr anchor="ctr" anchorCtr="1"/>
          <a:lstStyle>
            <a:defPPr>
              <a:defRPr lang="ko-KR"/>
            </a:defPPr>
            <a:lvl1pPr marL="0" algn="ctr" defTabSz="914400" rtl="0" eaLnBrk="1" latinLnBrk="1" hangingPunct="1">
              <a:defRPr sz="1000" b="1" kern="1200">
                <a:solidFill>
                  <a:srgbClr val="002060"/>
                </a:solidFill>
                <a:latin typeface="Calibri" panose="020F0502020204030204" pitchFamily="34" charset="0"/>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sz="1200" dirty="0">
                <a:latin typeface="Cambria" panose="02040503050406030204" pitchFamily="18" charset="0"/>
                <a:ea typeface="Cambria" panose="02040503050406030204" pitchFamily="18" charset="0"/>
              </a:rPr>
              <a:t>CARES LAB</a:t>
            </a:r>
            <a:endParaRPr lang="ko-KR" altLang="en-US" sz="1200" dirty="0">
              <a:latin typeface="Cambria" panose="02040503050406030204" pitchFamily="18" charset="0"/>
            </a:endParaRPr>
          </a:p>
        </p:txBody>
      </p:sp>
      <p:sp>
        <p:nvSpPr>
          <p:cNvPr id="11" name="슬라이드 번호 개체 틀 4">
            <a:extLst>
              <a:ext uri="{FF2B5EF4-FFF2-40B4-BE49-F238E27FC236}">
                <a16:creationId xmlns:a16="http://schemas.microsoft.com/office/drawing/2014/main" id="{A7FF0855-7273-41E4-B6E8-F90E6E728A4E}"/>
              </a:ext>
            </a:extLst>
          </p:cNvPr>
          <p:cNvSpPr txBox="1">
            <a:spLocks/>
          </p:cNvSpPr>
          <p:nvPr userDrawn="1"/>
        </p:nvSpPr>
        <p:spPr>
          <a:xfrm>
            <a:off x="11642048" y="6621630"/>
            <a:ext cx="878640" cy="186012"/>
          </a:xfrm>
          <a:prstGeom prst="rect">
            <a:avLst/>
          </a:prstGeom>
        </p:spPr>
        <p:txBody>
          <a:bodyPr anchor="ctr" anchorCtr="1"/>
          <a:lstStyle>
            <a:defPPr>
              <a:defRPr lang="ko-KR"/>
            </a:defPPr>
            <a:lvl1pPr marL="0" algn="l" defTabSz="914400" rtl="0" eaLnBrk="1" latinLnBrk="1" hangingPunct="1">
              <a:defRPr sz="1200" b="1" kern="1200">
                <a:solidFill>
                  <a:schemeClr val="bg1"/>
                </a:solidFill>
                <a:latin typeface="Cambria" panose="02040503050406030204" pitchFamily="18" charset="0"/>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r>
              <a:rPr lang="en-US" altLang="ko-KR" sz="900" dirty="0"/>
              <a:t>15</a:t>
            </a:r>
            <a:endParaRPr lang="ko-KR" altLang="en-US" sz="900" dirty="0"/>
          </a:p>
        </p:txBody>
      </p:sp>
      <p:cxnSp>
        <p:nvCxnSpPr>
          <p:cNvPr id="14" name="직선 연결선 13">
            <a:extLst>
              <a:ext uri="{FF2B5EF4-FFF2-40B4-BE49-F238E27FC236}">
                <a16:creationId xmlns:a16="http://schemas.microsoft.com/office/drawing/2014/main" id="{3526C26E-6312-4957-8660-47E711D842E8}"/>
              </a:ext>
            </a:extLst>
          </p:cNvPr>
          <p:cNvCxnSpPr>
            <a:cxnSpLocks/>
          </p:cNvCxnSpPr>
          <p:nvPr userDrawn="1"/>
        </p:nvCxnSpPr>
        <p:spPr>
          <a:xfrm>
            <a:off x="11945938" y="6596188"/>
            <a:ext cx="246063" cy="0"/>
          </a:xfrm>
          <a:prstGeom prst="line">
            <a:avLst/>
          </a:prstGeom>
          <a:ln w="12700">
            <a:gradFill flip="none" rotWithShape="1">
              <a:gsLst>
                <a:gs pos="0">
                  <a:srgbClr val="1F2C32"/>
                </a:gs>
                <a:gs pos="53000">
                  <a:srgbClr val="818A9D"/>
                </a:gs>
                <a:gs pos="100000">
                  <a:schemeClr val="bg1"/>
                </a:gs>
              </a:gsLst>
              <a:lin ang="10800000" scaled="1"/>
              <a:tileRect/>
            </a:gra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493310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사용자 지정 레이아웃">
    <p:spTree>
      <p:nvGrpSpPr>
        <p:cNvPr id="1" name=""/>
        <p:cNvGrpSpPr/>
        <p:nvPr/>
      </p:nvGrpSpPr>
      <p:grpSpPr>
        <a:xfrm>
          <a:off x="0" y="0"/>
          <a:ext cx="0" cy="0"/>
          <a:chOff x="0" y="0"/>
          <a:chExt cx="0" cy="0"/>
        </a:xfrm>
      </p:grpSpPr>
      <p:pic>
        <p:nvPicPr>
          <p:cNvPr id="10" name="그림 9">
            <a:extLst>
              <a:ext uri="{FF2B5EF4-FFF2-40B4-BE49-F238E27FC236}">
                <a16:creationId xmlns:a16="http://schemas.microsoft.com/office/drawing/2014/main" id="{D97536B6-ED73-4A3D-9638-6B1D6F1DE9B2}"/>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1" name="직사각형 10">
            <a:extLst>
              <a:ext uri="{FF2B5EF4-FFF2-40B4-BE49-F238E27FC236}">
                <a16:creationId xmlns:a16="http://schemas.microsoft.com/office/drawing/2014/main" id="{70B28E94-6C10-48B0-BFF6-82F69EA14AF7}"/>
              </a:ext>
            </a:extLst>
          </p:cNvPr>
          <p:cNvSpPr/>
          <p:nvPr userDrawn="1"/>
        </p:nvSpPr>
        <p:spPr>
          <a:xfrm rot="5400000">
            <a:off x="-3356921" y="3356919"/>
            <a:ext cx="6858002" cy="144165"/>
          </a:xfrm>
          <a:prstGeom prst="rect">
            <a:avLst/>
          </a:prstGeom>
          <a:solidFill>
            <a:schemeClr val="tx1"/>
          </a:solidFill>
          <a:ln w="6350">
            <a:solidFill>
              <a:schemeClr val="tx1"/>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760"/>
          </a:p>
        </p:txBody>
      </p:sp>
      <p:sp>
        <p:nvSpPr>
          <p:cNvPr id="12" name="직사각형 11">
            <a:extLst>
              <a:ext uri="{FF2B5EF4-FFF2-40B4-BE49-F238E27FC236}">
                <a16:creationId xmlns:a16="http://schemas.microsoft.com/office/drawing/2014/main" id="{2727C655-43A0-4506-A392-B4540628AD49}"/>
              </a:ext>
            </a:extLst>
          </p:cNvPr>
          <p:cNvSpPr/>
          <p:nvPr userDrawn="1"/>
        </p:nvSpPr>
        <p:spPr>
          <a:xfrm rot="5400000">
            <a:off x="8690922" y="3356919"/>
            <a:ext cx="6858002" cy="144165"/>
          </a:xfrm>
          <a:prstGeom prst="rect">
            <a:avLst/>
          </a:prstGeom>
          <a:solidFill>
            <a:schemeClr val="tx1"/>
          </a:solidFill>
          <a:ln w="6350">
            <a:solidFill>
              <a:schemeClr val="tx1"/>
            </a:solidFill>
          </a:ln>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ko-KR" altLang="en-US" sz="760"/>
          </a:p>
        </p:txBody>
      </p:sp>
      <p:sp>
        <p:nvSpPr>
          <p:cNvPr id="7" name="제목 1">
            <a:extLst>
              <a:ext uri="{FF2B5EF4-FFF2-40B4-BE49-F238E27FC236}">
                <a16:creationId xmlns:a16="http://schemas.microsoft.com/office/drawing/2014/main" id="{1D8A10B4-7523-4B54-B522-68D9EFDC546B}"/>
              </a:ext>
            </a:extLst>
          </p:cNvPr>
          <p:cNvSpPr>
            <a:spLocks noGrp="1"/>
          </p:cNvSpPr>
          <p:nvPr>
            <p:ph type="ctrTitle" hasCustomPrompt="1"/>
          </p:nvPr>
        </p:nvSpPr>
        <p:spPr>
          <a:xfrm>
            <a:off x="609600" y="1454926"/>
            <a:ext cx="10972800" cy="1470025"/>
          </a:xfrm>
        </p:spPr>
        <p:txBody>
          <a:bodyPr>
            <a:normAutofit/>
          </a:bodyPr>
          <a:lstStyle>
            <a:lvl1pPr algn="ctr">
              <a:defRPr sz="2400" b="1">
                <a:solidFill>
                  <a:schemeClr val="bg1"/>
                </a:solidFill>
                <a:latin typeface="Verdana" panose="020B0604030504040204" pitchFamily="34" charset="0"/>
              </a:defRPr>
            </a:lvl1pPr>
          </a:lstStyle>
          <a:p>
            <a:r>
              <a:rPr lang="en-US" altLang="ko-KR" dirty="0"/>
              <a:t>Q &amp; A</a:t>
            </a:r>
            <a:endParaRPr lang="ko-KR" altLang="en-US" dirty="0"/>
          </a:p>
        </p:txBody>
      </p:sp>
      <p:sp>
        <p:nvSpPr>
          <p:cNvPr id="13" name="날짜 개체 틀 1">
            <a:extLst>
              <a:ext uri="{FF2B5EF4-FFF2-40B4-BE49-F238E27FC236}">
                <a16:creationId xmlns:a16="http://schemas.microsoft.com/office/drawing/2014/main" id="{12EA2624-A20E-4016-8E78-BC0F9C860181}"/>
              </a:ext>
            </a:extLst>
          </p:cNvPr>
          <p:cNvSpPr>
            <a:spLocks noGrp="1"/>
          </p:cNvSpPr>
          <p:nvPr>
            <p:ph type="dt" sz="half" idx="10"/>
          </p:nvPr>
        </p:nvSpPr>
        <p:spPr>
          <a:xfrm>
            <a:off x="10308168" y="6511519"/>
            <a:ext cx="1405293" cy="186008"/>
          </a:xfrm>
          <a:prstGeom prst="rect">
            <a:avLst/>
          </a:prstGeom>
        </p:spPr>
        <p:txBody>
          <a:bodyPr anchor="ctr" anchorCtr="1"/>
          <a:lstStyle>
            <a:lvl1pPr>
              <a:defRPr sz="900" b="1">
                <a:solidFill>
                  <a:schemeClr val="bg1"/>
                </a:solidFill>
                <a:latin typeface="Cambria" panose="02040503050406030204" pitchFamily="18" charset="0"/>
              </a:defRPr>
            </a:lvl1pPr>
          </a:lstStyle>
          <a:p>
            <a:endParaRPr lang="ko-KR" altLang="en-US" dirty="0"/>
          </a:p>
        </p:txBody>
      </p:sp>
      <p:sp>
        <p:nvSpPr>
          <p:cNvPr id="15" name="날짜 개체 틀 1">
            <a:extLst>
              <a:ext uri="{FF2B5EF4-FFF2-40B4-BE49-F238E27FC236}">
                <a16:creationId xmlns:a16="http://schemas.microsoft.com/office/drawing/2014/main" id="{B7204809-5763-4AE4-937E-DB992452B87B}"/>
              </a:ext>
            </a:extLst>
          </p:cNvPr>
          <p:cNvSpPr txBox="1">
            <a:spLocks/>
          </p:cNvSpPr>
          <p:nvPr userDrawn="1"/>
        </p:nvSpPr>
        <p:spPr>
          <a:xfrm>
            <a:off x="508000" y="6497228"/>
            <a:ext cx="1755557" cy="186008"/>
          </a:xfrm>
          <a:prstGeom prst="rect">
            <a:avLst/>
          </a:prstGeom>
        </p:spPr>
        <p:txBody>
          <a:bodyPr anchor="ctr" anchorCtr="1"/>
          <a:lstStyle>
            <a:defPPr>
              <a:defRPr lang="ko-KR"/>
            </a:defPPr>
            <a:lvl1pPr marL="0" algn="ctr" defTabSz="914400" rtl="0" eaLnBrk="1" latinLnBrk="1" hangingPunct="1">
              <a:defRPr sz="1000" b="1" kern="1200">
                <a:solidFill>
                  <a:srgbClr val="002060"/>
                </a:solidFill>
                <a:latin typeface="Calibri" panose="020F0502020204030204" pitchFamily="34" charset="0"/>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a:lstStyle>
          <a:p>
            <a:pPr algn="l"/>
            <a:r>
              <a:rPr lang="en-US" altLang="ko-KR" sz="1200" dirty="0">
                <a:solidFill>
                  <a:schemeClr val="bg1"/>
                </a:solidFill>
                <a:latin typeface="Cambria" panose="02040503050406030204" pitchFamily="18" charset="0"/>
                <a:ea typeface="Cambria" panose="02040503050406030204" pitchFamily="18" charset="0"/>
              </a:rPr>
              <a:t>CARES LAB</a:t>
            </a:r>
            <a:endParaRPr lang="ko-KR" altLang="en-US" sz="1200" dirty="0">
              <a:solidFill>
                <a:schemeClr val="bg1"/>
              </a:solidFill>
              <a:latin typeface="Cambria" panose="02040503050406030204" pitchFamily="18" charset="0"/>
            </a:endParaRPr>
          </a:p>
        </p:txBody>
      </p:sp>
    </p:spTree>
    <p:extLst>
      <p:ext uri="{BB962C8B-B14F-4D97-AF65-F5344CB8AC3E}">
        <p14:creationId xmlns:p14="http://schemas.microsoft.com/office/powerpoint/2010/main" val="13282285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2_제목 및 내용">
    <p:spTree>
      <p:nvGrpSpPr>
        <p:cNvPr id="1" name=""/>
        <p:cNvGrpSpPr/>
        <p:nvPr/>
      </p:nvGrpSpPr>
      <p:grpSpPr>
        <a:xfrm>
          <a:off x="0" y="0"/>
          <a:ext cx="0" cy="0"/>
          <a:chOff x="0" y="0"/>
          <a:chExt cx="0" cy="0"/>
        </a:xfrm>
      </p:grpSpPr>
      <p:grpSp>
        <p:nvGrpSpPr>
          <p:cNvPr id="83" name="그룹 82">
            <a:extLst>
              <a:ext uri="{FF2B5EF4-FFF2-40B4-BE49-F238E27FC236}">
                <a16:creationId xmlns:a16="http://schemas.microsoft.com/office/drawing/2014/main" id="{66D223AF-2AE0-44FC-8D79-746CCF90C115}"/>
              </a:ext>
            </a:extLst>
          </p:cNvPr>
          <p:cNvGrpSpPr/>
          <p:nvPr userDrawn="1"/>
        </p:nvGrpSpPr>
        <p:grpSpPr>
          <a:xfrm>
            <a:off x="43442" y="6467417"/>
            <a:ext cx="12194964" cy="393919"/>
            <a:chOff x="5342" y="6467417"/>
            <a:chExt cx="12194964" cy="393919"/>
          </a:xfrm>
          <a:solidFill>
            <a:schemeClr val="bg2">
              <a:lumMod val="90000"/>
            </a:schemeClr>
          </a:solidFill>
        </p:grpSpPr>
        <p:sp>
          <p:nvSpPr>
            <p:cNvPr id="84" name="사각형: 둥근 위쪽 모서리 83">
              <a:extLst>
                <a:ext uri="{FF2B5EF4-FFF2-40B4-BE49-F238E27FC236}">
                  <a16:creationId xmlns:a16="http://schemas.microsoft.com/office/drawing/2014/main" id="{50A22A02-40FD-41C1-9E1A-219C86F06118}"/>
                </a:ext>
              </a:extLst>
            </p:cNvPr>
            <p:cNvSpPr/>
            <p:nvPr userDrawn="1"/>
          </p:nvSpPr>
          <p:spPr>
            <a:xfrm>
              <a:off x="11193035" y="6592191"/>
              <a:ext cx="884829" cy="265915"/>
            </a:xfrm>
            <a:prstGeom prst="round2SameRect">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6" name="사각형: 둥근 한쪽 모서리 85">
              <a:extLst>
                <a:ext uri="{FF2B5EF4-FFF2-40B4-BE49-F238E27FC236}">
                  <a16:creationId xmlns:a16="http://schemas.microsoft.com/office/drawing/2014/main" id="{F8441D36-BF55-4649-8E93-B2D9C171AC18}"/>
                </a:ext>
              </a:extLst>
            </p:cNvPr>
            <p:cNvSpPr/>
            <p:nvPr userDrawn="1"/>
          </p:nvSpPr>
          <p:spPr>
            <a:xfrm>
              <a:off x="8304" y="6489851"/>
              <a:ext cx="998220" cy="368148"/>
            </a:xfrm>
            <a:prstGeom prst="round1Rect">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7" name="직사각형 86">
              <a:extLst>
                <a:ext uri="{FF2B5EF4-FFF2-40B4-BE49-F238E27FC236}">
                  <a16:creationId xmlns:a16="http://schemas.microsoft.com/office/drawing/2014/main" id="{D58A9A37-8ECB-4C83-B174-9F313E560EA0}"/>
                </a:ext>
              </a:extLst>
            </p:cNvPr>
            <p:cNvSpPr/>
            <p:nvPr userDrawn="1"/>
          </p:nvSpPr>
          <p:spPr>
            <a:xfrm>
              <a:off x="8306" y="6786971"/>
              <a:ext cx="12192000" cy="74365"/>
            </a:xfrm>
            <a:prstGeom prst="rect">
              <a:avLst/>
            </a:prstGeom>
            <a:grp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89" name="직사각형 88">
              <a:extLst>
                <a:ext uri="{FF2B5EF4-FFF2-40B4-BE49-F238E27FC236}">
                  <a16:creationId xmlns:a16="http://schemas.microsoft.com/office/drawing/2014/main" id="{314FA620-0E02-4317-A0AA-ED5C5CF07708}"/>
                </a:ext>
              </a:extLst>
            </p:cNvPr>
            <p:cNvSpPr/>
            <p:nvPr userDrawn="1"/>
          </p:nvSpPr>
          <p:spPr>
            <a:xfrm>
              <a:off x="5342" y="6656670"/>
              <a:ext cx="12192000" cy="60960"/>
            </a:xfrm>
            <a:prstGeom prst="rect">
              <a:avLst/>
            </a:prstGeom>
            <a:grp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1" name="직사각형 90">
              <a:extLst>
                <a:ext uri="{FF2B5EF4-FFF2-40B4-BE49-F238E27FC236}">
                  <a16:creationId xmlns:a16="http://schemas.microsoft.com/office/drawing/2014/main" id="{33609572-EE3E-4D3C-A366-655B689AA266}"/>
                </a:ext>
              </a:extLst>
            </p:cNvPr>
            <p:cNvSpPr/>
            <p:nvPr userDrawn="1"/>
          </p:nvSpPr>
          <p:spPr>
            <a:xfrm>
              <a:off x="481398" y="6535166"/>
              <a:ext cx="292276" cy="292276"/>
            </a:xfrm>
            <a:prstGeom prst="rect">
              <a:avLst/>
            </a:prstGeom>
            <a:grp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5" name="직사각형 114">
              <a:extLst>
                <a:ext uri="{FF2B5EF4-FFF2-40B4-BE49-F238E27FC236}">
                  <a16:creationId xmlns:a16="http://schemas.microsoft.com/office/drawing/2014/main" id="{54B55A6A-05DD-4988-979B-1A8722CEF1B2}"/>
                </a:ext>
              </a:extLst>
            </p:cNvPr>
            <p:cNvSpPr/>
            <p:nvPr userDrawn="1"/>
          </p:nvSpPr>
          <p:spPr>
            <a:xfrm>
              <a:off x="7152" y="6595711"/>
              <a:ext cx="727039" cy="174828"/>
            </a:xfrm>
            <a:prstGeom prst="rect">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Impact" panose="020B0806030902050204" pitchFamily="34" charset="0"/>
                </a:rPr>
                <a:t>CARES</a:t>
              </a:r>
              <a:endParaRPr lang="ko-KR" altLang="en-US" sz="1400" dirty="0">
                <a:latin typeface="Impact" panose="020B0806030902050204" pitchFamily="34" charset="0"/>
              </a:endParaRPr>
            </a:p>
          </p:txBody>
        </p:sp>
        <p:sp>
          <p:nvSpPr>
            <p:cNvPr id="116" name="사각형: 둥근 위쪽 모서리 115">
              <a:extLst>
                <a:ext uri="{FF2B5EF4-FFF2-40B4-BE49-F238E27FC236}">
                  <a16:creationId xmlns:a16="http://schemas.microsoft.com/office/drawing/2014/main" id="{01D6B0D5-860E-449F-BA9D-1AAB181D3D89}"/>
                </a:ext>
              </a:extLst>
            </p:cNvPr>
            <p:cNvSpPr/>
            <p:nvPr userDrawn="1"/>
          </p:nvSpPr>
          <p:spPr>
            <a:xfrm>
              <a:off x="3739445" y="6585191"/>
              <a:ext cx="4899480" cy="271421"/>
            </a:xfrm>
            <a:prstGeom prst="round2SameRect">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7" name="그룹 116">
              <a:extLst>
                <a:ext uri="{FF2B5EF4-FFF2-40B4-BE49-F238E27FC236}">
                  <a16:creationId xmlns:a16="http://schemas.microsoft.com/office/drawing/2014/main" id="{6165BF82-F029-4737-93D5-20839BEFAA7A}"/>
                </a:ext>
              </a:extLst>
            </p:cNvPr>
            <p:cNvGrpSpPr/>
            <p:nvPr userDrawn="1"/>
          </p:nvGrpSpPr>
          <p:grpSpPr>
            <a:xfrm>
              <a:off x="1181823" y="6467417"/>
              <a:ext cx="127781" cy="240508"/>
              <a:chOff x="1181823" y="6472273"/>
              <a:chExt cx="127781" cy="240508"/>
            </a:xfrm>
            <a:grpFill/>
          </p:grpSpPr>
          <p:cxnSp>
            <p:nvCxnSpPr>
              <p:cNvPr id="139" name="직선 연결선 138">
                <a:extLst>
                  <a:ext uri="{FF2B5EF4-FFF2-40B4-BE49-F238E27FC236}">
                    <a16:creationId xmlns:a16="http://schemas.microsoft.com/office/drawing/2014/main" id="{71CFB059-4494-450F-9FDF-D4C97BED3932}"/>
                  </a:ext>
                </a:extLst>
              </p:cNvPr>
              <p:cNvCxnSpPr>
                <a:cxnSpLocks/>
              </p:cNvCxnSpPr>
              <p:nvPr userDrawn="1"/>
            </p:nvCxnSpPr>
            <p:spPr>
              <a:xfrm flipV="1">
                <a:off x="1243519" y="6610009"/>
                <a:ext cx="0" cy="102772"/>
              </a:xfrm>
              <a:prstGeom prst="line">
                <a:avLst/>
              </a:prstGeom>
              <a:grpFill/>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40" name="타원 139">
                <a:extLst>
                  <a:ext uri="{FF2B5EF4-FFF2-40B4-BE49-F238E27FC236}">
                    <a16:creationId xmlns:a16="http://schemas.microsoft.com/office/drawing/2014/main" id="{82A35583-4EE7-4A46-BDB9-2417DA8F1402}"/>
                  </a:ext>
                </a:extLst>
              </p:cNvPr>
              <p:cNvSpPr/>
              <p:nvPr userDrawn="1"/>
            </p:nvSpPr>
            <p:spPr>
              <a:xfrm rot="10800000">
                <a:off x="1181823" y="6472273"/>
                <a:ext cx="127781" cy="127781"/>
              </a:xfrm>
              <a:prstGeom prst="ellipse">
                <a:avLst/>
              </a:prstGeom>
              <a:solidFill>
                <a:schemeClr val="bg1"/>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8" name="사각형: 둥근 위쪽 모서리 117">
              <a:extLst>
                <a:ext uri="{FF2B5EF4-FFF2-40B4-BE49-F238E27FC236}">
                  <a16:creationId xmlns:a16="http://schemas.microsoft.com/office/drawing/2014/main" id="{15C408B0-9A46-4D64-9032-22FFBD2D6DE2}"/>
                </a:ext>
              </a:extLst>
            </p:cNvPr>
            <p:cNvSpPr/>
            <p:nvPr userDrawn="1"/>
          </p:nvSpPr>
          <p:spPr>
            <a:xfrm>
              <a:off x="1731033" y="6570948"/>
              <a:ext cx="1042095" cy="256038"/>
            </a:xfrm>
            <a:prstGeom prst="round2SameRect">
              <a:avLst/>
            </a:prstGeom>
            <a:grpFill/>
            <a:ln w="762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19" name="사각형: 둥근 위쪽 모서리 118">
              <a:extLst>
                <a:ext uri="{FF2B5EF4-FFF2-40B4-BE49-F238E27FC236}">
                  <a16:creationId xmlns:a16="http://schemas.microsoft.com/office/drawing/2014/main" id="{F74BBE98-C7DC-4FBD-BE6D-8AA8AF5993AE}"/>
                </a:ext>
              </a:extLst>
            </p:cNvPr>
            <p:cNvSpPr/>
            <p:nvPr userDrawn="1"/>
          </p:nvSpPr>
          <p:spPr>
            <a:xfrm>
              <a:off x="10006449" y="6570948"/>
              <a:ext cx="1042095" cy="273955"/>
            </a:xfrm>
            <a:prstGeom prst="round2SameRect">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0" name="사각형: 둥근 위쪽 모서리 119">
              <a:extLst>
                <a:ext uri="{FF2B5EF4-FFF2-40B4-BE49-F238E27FC236}">
                  <a16:creationId xmlns:a16="http://schemas.microsoft.com/office/drawing/2014/main" id="{2F00136D-0A0E-486A-88D2-C6224B9E8FD2}"/>
                </a:ext>
              </a:extLst>
            </p:cNvPr>
            <p:cNvSpPr/>
            <p:nvPr userDrawn="1"/>
          </p:nvSpPr>
          <p:spPr>
            <a:xfrm>
              <a:off x="10092864" y="6636626"/>
              <a:ext cx="864359" cy="133912"/>
            </a:xfrm>
            <a:prstGeom prst="round2SameRect">
              <a:avLst>
                <a:gd name="adj1" fmla="val 12308"/>
                <a:gd name="adj2" fmla="val 0"/>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21" name="직사각형 120">
              <a:extLst>
                <a:ext uri="{FF2B5EF4-FFF2-40B4-BE49-F238E27FC236}">
                  <a16:creationId xmlns:a16="http://schemas.microsoft.com/office/drawing/2014/main" id="{5B87445C-70FD-48D6-B679-8A5089E6A7EC}"/>
                </a:ext>
              </a:extLst>
            </p:cNvPr>
            <p:cNvSpPr/>
            <p:nvPr userDrawn="1"/>
          </p:nvSpPr>
          <p:spPr>
            <a:xfrm>
              <a:off x="10217200" y="6702079"/>
              <a:ext cx="624548" cy="148647"/>
            </a:xfrm>
            <a:prstGeom prst="rect">
              <a:avLst/>
            </a:prstGeom>
            <a:grp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22" name="직선 연결선 121">
              <a:extLst>
                <a:ext uri="{FF2B5EF4-FFF2-40B4-BE49-F238E27FC236}">
                  <a16:creationId xmlns:a16="http://schemas.microsoft.com/office/drawing/2014/main" id="{918B123D-686B-49E6-8714-C7E5CB0757E5}"/>
                </a:ext>
              </a:extLst>
            </p:cNvPr>
            <p:cNvCxnSpPr>
              <a:cxnSpLocks/>
            </p:cNvCxnSpPr>
            <p:nvPr userDrawn="1"/>
          </p:nvCxnSpPr>
          <p:spPr>
            <a:xfrm flipV="1">
              <a:off x="10779557" y="6479212"/>
              <a:ext cx="0" cy="105979"/>
            </a:xfrm>
            <a:prstGeom prst="line">
              <a:avLst/>
            </a:prstGeom>
            <a:grpFill/>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23" name="그룹 122">
              <a:extLst>
                <a:ext uri="{FF2B5EF4-FFF2-40B4-BE49-F238E27FC236}">
                  <a16:creationId xmlns:a16="http://schemas.microsoft.com/office/drawing/2014/main" id="{92B1D714-63FF-4754-A62F-4B5DC275E9FC}"/>
                </a:ext>
              </a:extLst>
            </p:cNvPr>
            <p:cNvGrpSpPr/>
            <p:nvPr userDrawn="1"/>
          </p:nvGrpSpPr>
          <p:grpSpPr>
            <a:xfrm>
              <a:off x="1432619" y="6467417"/>
              <a:ext cx="127781" cy="368767"/>
              <a:chOff x="1510107" y="6185838"/>
              <a:chExt cx="127781" cy="368767"/>
            </a:xfrm>
            <a:grpFill/>
          </p:grpSpPr>
          <p:cxnSp>
            <p:nvCxnSpPr>
              <p:cNvPr id="137" name="직선 연결선 136">
                <a:extLst>
                  <a:ext uri="{FF2B5EF4-FFF2-40B4-BE49-F238E27FC236}">
                    <a16:creationId xmlns:a16="http://schemas.microsoft.com/office/drawing/2014/main" id="{947D557B-202D-42B5-B558-A6AFA4B34391}"/>
                  </a:ext>
                </a:extLst>
              </p:cNvPr>
              <p:cNvCxnSpPr>
                <a:cxnSpLocks/>
                <a:endCxn id="138" idx="0"/>
              </p:cNvCxnSpPr>
              <p:nvPr userDrawn="1"/>
            </p:nvCxnSpPr>
            <p:spPr>
              <a:xfrm flipV="1">
                <a:off x="1571803" y="6313619"/>
                <a:ext cx="2194" cy="240986"/>
              </a:xfrm>
              <a:prstGeom prst="line">
                <a:avLst/>
              </a:prstGeom>
              <a:grpFill/>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8" name="타원 137">
                <a:extLst>
                  <a:ext uri="{FF2B5EF4-FFF2-40B4-BE49-F238E27FC236}">
                    <a16:creationId xmlns:a16="http://schemas.microsoft.com/office/drawing/2014/main" id="{9120AB2D-910A-46AC-B251-74CDB378F7C4}"/>
                  </a:ext>
                </a:extLst>
              </p:cNvPr>
              <p:cNvSpPr/>
              <p:nvPr userDrawn="1"/>
            </p:nvSpPr>
            <p:spPr>
              <a:xfrm rot="10800000">
                <a:off x="1510107" y="6185838"/>
                <a:ext cx="127781" cy="127781"/>
              </a:xfrm>
              <a:prstGeom prst="ellipse">
                <a:avLst/>
              </a:prstGeom>
              <a:solidFill>
                <a:schemeClr val="bg1"/>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124" name="직선 연결선 123">
              <a:extLst>
                <a:ext uri="{FF2B5EF4-FFF2-40B4-BE49-F238E27FC236}">
                  <a16:creationId xmlns:a16="http://schemas.microsoft.com/office/drawing/2014/main" id="{04F64695-BF06-44A3-96EF-D71E57CE104B}"/>
                </a:ext>
              </a:extLst>
            </p:cNvPr>
            <p:cNvCxnSpPr>
              <a:cxnSpLocks/>
            </p:cNvCxnSpPr>
            <p:nvPr userDrawn="1"/>
          </p:nvCxnSpPr>
          <p:spPr>
            <a:xfrm flipV="1">
              <a:off x="10604805" y="6479212"/>
              <a:ext cx="0" cy="105979"/>
            </a:xfrm>
            <a:prstGeom prst="line">
              <a:avLst/>
            </a:prstGeom>
            <a:grpFill/>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6" name="직선 연결선 125">
              <a:extLst>
                <a:ext uri="{FF2B5EF4-FFF2-40B4-BE49-F238E27FC236}">
                  <a16:creationId xmlns:a16="http://schemas.microsoft.com/office/drawing/2014/main" id="{68E8B6FD-B112-471F-B7EA-DC41D9B62323}"/>
                </a:ext>
              </a:extLst>
            </p:cNvPr>
            <p:cNvCxnSpPr>
              <a:cxnSpLocks/>
            </p:cNvCxnSpPr>
            <p:nvPr userDrawn="1"/>
          </p:nvCxnSpPr>
          <p:spPr>
            <a:xfrm flipV="1">
              <a:off x="10255301" y="6479212"/>
              <a:ext cx="0" cy="105979"/>
            </a:xfrm>
            <a:prstGeom prst="line">
              <a:avLst/>
            </a:prstGeom>
            <a:grpFill/>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7" name="직선 연결선 126">
              <a:extLst>
                <a:ext uri="{FF2B5EF4-FFF2-40B4-BE49-F238E27FC236}">
                  <a16:creationId xmlns:a16="http://schemas.microsoft.com/office/drawing/2014/main" id="{2B7E875A-13FD-4EA3-9294-1B1A6955B801}"/>
                </a:ext>
              </a:extLst>
            </p:cNvPr>
            <p:cNvCxnSpPr>
              <a:cxnSpLocks/>
            </p:cNvCxnSpPr>
            <p:nvPr userDrawn="1"/>
          </p:nvCxnSpPr>
          <p:spPr>
            <a:xfrm flipV="1">
              <a:off x="10430053" y="6479212"/>
              <a:ext cx="0" cy="105979"/>
            </a:xfrm>
            <a:prstGeom prst="line">
              <a:avLst/>
            </a:prstGeom>
            <a:grpFill/>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grpSp>
          <p:nvGrpSpPr>
            <p:cNvPr id="128" name="그룹 127">
              <a:extLst>
                <a:ext uri="{FF2B5EF4-FFF2-40B4-BE49-F238E27FC236}">
                  <a16:creationId xmlns:a16="http://schemas.microsoft.com/office/drawing/2014/main" id="{0B11B8B6-4650-4384-93B9-9CCCD5510206}"/>
                </a:ext>
              </a:extLst>
            </p:cNvPr>
            <p:cNvGrpSpPr/>
            <p:nvPr userDrawn="1"/>
          </p:nvGrpSpPr>
          <p:grpSpPr>
            <a:xfrm>
              <a:off x="9581012" y="6467417"/>
              <a:ext cx="127781" cy="240508"/>
              <a:chOff x="1181823" y="6472273"/>
              <a:chExt cx="127781" cy="240508"/>
            </a:xfrm>
            <a:grpFill/>
          </p:grpSpPr>
          <p:cxnSp>
            <p:nvCxnSpPr>
              <p:cNvPr id="132" name="직선 연결선 131">
                <a:extLst>
                  <a:ext uri="{FF2B5EF4-FFF2-40B4-BE49-F238E27FC236}">
                    <a16:creationId xmlns:a16="http://schemas.microsoft.com/office/drawing/2014/main" id="{1FCD083C-B5EF-40EC-9D77-91AFE0A7A752}"/>
                  </a:ext>
                </a:extLst>
              </p:cNvPr>
              <p:cNvCxnSpPr>
                <a:cxnSpLocks/>
              </p:cNvCxnSpPr>
              <p:nvPr userDrawn="1"/>
            </p:nvCxnSpPr>
            <p:spPr>
              <a:xfrm flipV="1">
                <a:off x="1243519" y="6610009"/>
                <a:ext cx="0" cy="102772"/>
              </a:xfrm>
              <a:prstGeom prst="line">
                <a:avLst/>
              </a:prstGeom>
              <a:grpFill/>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5" name="타원 134">
                <a:extLst>
                  <a:ext uri="{FF2B5EF4-FFF2-40B4-BE49-F238E27FC236}">
                    <a16:creationId xmlns:a16="http://schemas.microsoft.com/office/drawing/2014/main" id="{97752580-3A7D-4D8B-969E-49F147128692}"/>
                  </a:ext>
                </a:extLst>
              </p:cNvPr>
              <p:cNvSpPr/>
              <p:nvPr userDrawn="1"/>
            </p:nvSpPr>
            <p:spPr>
              <a:xfrm rot="10800000">
                <a:off x="1181823" y="6472273"/>
                <a:ext cx="127781" cy="127781"/>
              </a:xfrm>
              <a:prstGeom prst="ellipse">
                <a:avLst/>
              </a:prstGeom>
              <a:solidFill>
                <a:schemeClr val="bg1"/>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29" name="그룹 128">
              <a:extLst>
                <a:ext uri="{FF2B5EF4-FFF2-40B4-BE49-F238E27FC236}">
                  <a16:creationId xmlns:a16="http://schemas.microsoft.com/office/drawing/2014/main" id="{88E51D0E-2567-4596-BAAD-3BDA13FA8330}"/>
                </a:ext>
              </a:extLst>
            </p:cNvPr>
            <p:cNvGrpSpPr/>
            <p:nvPr userDrawn="1"/>
          </p:nvGrpSpPr>
          <p:grpSpPr>
            <a:xfrm>
              <a:off x="9121542" y="6467417"/>
              <a:ext cx="127781" cy="368767"/>
              <a:chOff x="1510107" y="6185838"/>
              <a:chExt cx="127781" cy="368767"/>
            </a:xfrm>
            <a:grpFill/>
          </p:grpSpPr>
          <p:cxnSp>
            <p:nvCxnSpPr>
              <p:cNvPr id="130" name="직선 연결선 129">
                <a:extLst>
                  <a:ext uri="{FF2B5EF4-FFF2-40B4-BE49-F238E27FC236}">
                    <a16:creationId xmlns:a16="http://schemas.microsoft.com/office/drawing/2014/main" id="{E8C57ECF-3FEF-42BD-BABB-4BD72846F7DF}"/>
                  </a:ext>
                </a:extLst>
              </p:cNvPr>
              <p:cNvCxnSpPr>
                <a:cxnSpLocks/>
                <a:endCxn id="131" idx="0"/>
              </p:cNvCxnSpPr>
              <p:nvPr userDrawn="1"/>
            </p:nvCxnSpPr>
            <p:spPr>
              <a:xfrm flipV="1">
                <a:off x="1571803" y="6313619"/>
                <a:ext cx="2194" cy="240986"/>
              </a:xfrm>
              <a:prstGeom prst="line">
                <a:avLst/>
              </a:prstGeom>
              <a:grpFill/>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131" name="타원 130">
                <a:extLst>
                  <a:ext uri="{FF2B5EF4-FFF2-40B4-BE49-F238E27FC236}">
                    <a16:creationId xmlns:a16="http://schemas.microsoft.com/office/drawing/2014/main" id="{9B0648B6-9CD9-4C9D-88DC-A7CD48BC4890}"/>
                  </a:ext>
                </a:extLst>
              </p:cNvPr>
              <p:cNvSpPr/>
              <p:nvPr userDrawn="1"/>
            </p:nvSpPr>
            <p:spPr>
              <a:xfrm rot="10800000">
                <a:off x="1510107" y="6185838"/>
                <a:ext cx="127781" cy="127781"/>
              </a:xfrm>
              <a:prstGeom prst="ellipse">
                <a:avLst/>
              </a:prstGeom>
              <a:solidFill>
                <a:schemeClr val="bg1"/>
              </a:solid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62" name="그룹 61">
            <a:extLst>
              <a:ext uri="{FF2B5EF4-FFF2-40B4-BE49-F238E27FC236}">
                <a16:creationId xmlns:a16="http://schemas.microsoft.com/office/drawing/2014/main" id="{4266E78D-2B81-4ECB-A264-8269C68A600B}"/>
              </a:ext>
            </a:extLst>
          </p:cNvPr>
          <p:cNvGrpSpPr/>
          <p:nvPr userDrawn="1"/>
        </p:nvGrpSpPr>
        <p:grpSpPr>
          <a:xfrm>
            <a:off x="35273" y="643"/>
            <a:ext cx="12193480" cy="378672"/>
            <a:chOff x="0" y="6367"/>
            <a:chExt cx="12193480" cy="378672"/>
          </a:xfrm>
        </p:grpSpPr>
        <p:sp>
          <p:nvSpPr>
            <p:cNvPr id="63" name="직사각형 62">
              <a:extLst>
                <a:ext uri="{FF2B5EF4-FFF2-40B4-BE49-F238E27FC236}">
                  <a16:creationId xmlns:a16="http://schemas.microsoft.com/office/drawing/2014/main" id="{FACE363E-C757-4F9D-B8AF-85968F13503E}"/>
                </a:ext>
              </a:extLst>
            </p:cNvPr>
            <p:cNvSpPr/>
            <p:nvPr userDrawn="1"/>
          </p:nvSpPr>
          <p:spPr>
            <a:xfrm>
              <a:off x="1803918" y="121373"/>
              <a:ext cx="10388082" cy="67517"/>
            </a:xfrm>
            <a:prstGeom prst="rect">
              <a:avLst/>
            </a:prstGeom>
            <a:solidFill>
              <a:schemeClr val="bg2">
                <a:lumMod val="90000"/>
              </a:schemeClr>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4" name="직사각형 63">
              <a:extLst>
                <a:ext uri="{FF2B5EF4-FFF2-40B4-BE49-F238E27FC236}">
                  <a16:creationId xmlns:a16="http://schemas.microsoft.com/office/drawing/2014/main" id="{2E95C535-F65F-4B80-AE06-299DB52E0BEA}"/>
                </a:ext>
              </a:extLst>
            </p:cNvPr>
            <p:cNvSpPr/>
            <p:nvPr userDrawn="1"/>
          </p:nvSpPr>
          <p:spPr>
            <a:xfrm>
              <a:off x="0" y="6367"/>
              <a:ext cx="12192000" cy="76011"/>
            </a:xfrm>
            <a:prstGeom prst="rect">
              <a:avLst/>
            </a:prstGeom>
            <a:solidFill>
              <a:schemeClr val="bg2">
                <a:lumMod val="90000"/>
              </a:schemeClr>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5" name="사각형: 둥근 한쪽 모서리 64">
              <a:extLst>
                <a:ext uri="{FF2B5EF4-FFF2-40B4-BE49-F238E27FC236}">
                  <a16:creationId xmlns:a16="http://schemas.microsoft.com/office/drawing/2014/main" id="{DA5C9BE3-E978-4B80-9A9C-402D8F96896A}"/>
                </a:ext>
              </a:extLst>
            </p:cNvPr>
            <p:cNvSpPr/>
            <p:nvPr userDrawn="1"/>
          </p:nvSpPr>
          <p:spPr>
            <a:xfrm rot="10800000">
              <a:off x="10430052" y="6369"/>
              <a:ext cx="1763428" cy="378670"/>
            </a:xfrm>
            <a:prstGeom prst="round1Rect">
              <a:avLst/>
            </a:prstGeom>
            <a:solidFill>
              <a:schemeClr val="bg2">
                <a:lumMod val="90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69" name="직사각형 68">
              <a:extLst>
                <a:ext uri="{FF2B5EF4-FFF2-40B4-BE49-F238E27FC236}">
                  <a16:creationId xmlns:a16="http://schemas.microsoft.com/office/drawing/2014/main" id="{BD44DCC8-4645-4583-A4A0-0DEAA1122A6C}"/>
                </a:ext>
              </a:extLst>
            </p:cNvPr>
            <p:cNvSpPr/>
            <p:nvPr userDrawn="1"/>
          </p:nvSpPr>
          <p:spPr>
            <a:xfrm rot="21176862" flipV="1">
              <a:off x="1429362" y="145617"/>
              <a:ext cx="388325" cy="62851"/>
            </a:xfrm>
            <a:prstGeom prst="rect">
              <a:avLst/>
            </a:prstGeom>
            <a:solidFill>
              <a:schemeClr val="bg2">
                <a:lumMod val="90000"/>
              </a:schemeClr>
            </a:solidFill>
            <a:ln>
              <a:solidFill>
                <a:schemeClr val="bg2">
                  <a:lumMod val="9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0" name="타원 69">
              <a:extLst>
                <a:ext uri="{FF2B5EF4-FFF2-40B4-BE49-F238E27FC236}">
                  <a16:creationId xmlns:a16="http://schemas.microsoft.com/office/drawing/2014/main" id="{76906F8F-54D4-4807-8590-7F3641CE299D}"/>
                </a:ext>
              </a:extLst>
            </p:cNvPr>
            <p:cNvSpPr/>
            <p:nvPr userDrawn="1"/>
          </p:nvSpPr>
          <p:spPr>
            <a:xfrm>
              <a:off x="1299554" y="160121"/>
              <a:ext cx="127781" cy="127781"/>
            </a:xfrm>
            <a:prstGeom prst="ellipse">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71" name="그룹 70">
              <a:extLst>
                <a:ext uri="{FF2B5EF4-FFF2-40B4-BE49-F238E27FC236}">
                  <a16:creationId xmlns:a16="http://schemas.microsoft.com/office/drawing/2014/main" id="{60F06785-2897-4886-9AE3-1C4B28D0B05C}"/>
                </a:ext>
              </a:extLst>
            </p:cNvPr>
            <p:cNvGrpSpPr/>
            <p:nvPr userDrawn="1"/>
          </p:nvGrpSpPr>
          <p:grpSpPr>
            <a:xfrm rot="10800000">
              <a:off x="10186848" y="44372"/>
              <a:ext cx="127781" cy="289291"/>
              <a:chOff x="1181823" y="6472273"/>
              <a:chExt cx="127781" cy="289291"/>
            </a:xfrm>
          </p:grpSpPr>
          <p:cxnSp>
            <p:nvCxnSpPr>
              <p:cNvPr id="81" name="직선 연결선 80">
                <a:extLst>
                  <a:ext uri="{FF2B5EF4-FFF2-40B4-BE49-F238E27FC236}">
                    <a16:creationId xmlns:a16="http://schemas.microsoft.com/office/drawing/2014/main" id="{53A08C74-4506-4595-98FD-8F76ACA85031}"/>
                  </a:ext>
                </a:extLst>
              </p:cNvPr>
              <p:cNvCxnSpPr>
                <a:cxnSpLocks/>
              </p:cNvCxnSpPr>
              <p:nvPr userDrawn="1"/>
            </p:nvCxnSpPr>
            <p:spPr>
              <a:xfrm rot="10800000">
                <a:off x="1243519" y="6610009"/>
                <a:ext cx="0" cy="151555"/>
              </a:xfrm>
              <a:prstGeom prst="line">
                <a:avLst/>
              </a:prstGeom>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2" name="타원 81">
                <a:extLst>
                  <a:ext uri="{FF2B5EF4-FFF2-40B4-BE49-F238E27FC236}">
                    <a16:creationId xmlns:a16="http://schemas.microsoft.com/office/drawing/2014/main" id="{DD1FE6B0-8453-4ACF-918C-BE58A994C05E}"/>
                  </a:ext>
                </a:extLst>
              </p:cNvPr>
              <p:cNvSpPr/>
              <p:nvPr userDrawn="1"/>
            </p:nvSpPr>
            <p:spPr>
              <a:xfrm rot="10800000">
                <a:off x="1181823" y="6472273"/>
                <a:ext cx="127781" cy="127781"/>
              </a:xfrm>
              <a:prstGeom prst="ellipse">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2" name="그룹 71">
              <a:extLst>
                <a:ext uri="{FF2B5EF4-FFF2-40B4-BE49-F238E27FC236}">
                  <a16:creationId xmlns:a16="http://schemas.microsoft.com/office/drawing/2014/main" id="{4E5A706F-8F85-4FA0-8600-818DD34DE44A}"/>
                </a:ext>
              </a:extLst>
            </p:cNvPr>
            <p:cNvGrpSpPr/>
            <p:nvPr userDrawn="1"/>
          </p:nvGrpSpPr>
          <p:grpSpPr>
            <a:xfrm rot="10800000">
              <a:off x="9917699" y="44372"/>
              <a:ext cx="127781" cy="289290"/>
              <a:chOff x="1181823" y="6472273"/>
              <a:chExt cx="127781" cy="289290"/>
            </a:xfrm>
          </p:grpSpPr>
          <p:cxnSp>
            <p:nvCxnSpPr>
              <p:cNvPr id="79" name="직선 연결선 78">
                <a:extLst>
                  <a:ext uri="{FF2B5EF4-FFF2-40B4-BE49-F238E27FC236}">
                    <a16:creationId xmlns:a16="http://schemas.microsoft.com/office/drawing/2014/main" id="{C198B494-8EBE-47AB-83CA-E46037F1C574}"/>
                  </a:ext>
                </a:extLst>
              </p:cNvPr>
              <p:cNvCxnSpPr>
                <a:cxnSpLocks/>
              </p:cNvCxnSpPr>
              <p:nvPr userDrawn="1"/>
            </p:nvCxnSpPr>
            <p:spPr>
              <a:xfrm rot="10800000">
                <a:off x="1243519" y="6610009"/>
                <a:ext cx="0" cy="151554"/>
              </a:xfrm>
              <a:prstGeom prst="line">
                <a:avLst/>
              </a:prstGeom>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80" name="타원 79">
                <a:extLst>
                  <a:ext uri="{FF2B5EF4-FFF2-40B4-BE49-F238E27FC236}">
                    <a16:creationId xmlns:a16="http://schemas.microsoft.com/office/drawing/2014/main" id="{6F9D7602-2F9A-4E1A-BE2F-1A36E235936D}"/>
                  </a:ext>
                </a:extLst>
              </p:cNvPr>
              <p:cNvSpPr/>
              <p:nvPr userDrawn="1"/>
            </p:nvSpPr>
            <p:spPr>
              <a:xfrm rot="10800000">
                <a:off x="1181823" y="6472273"/>
                <a:ext cx="127781" cy="127781"/>
              </a:xfrm>
              <a:prstGeom prst="ellipse">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73" name="그룹 72">
              <a:extLst>
                <a:ext uri="{FF2B5EF4-FFF2-40B4-BE49-F238E27FC236}">
                  <a16:creationId xmlns:a16="http://schemas.microsoft.com/office/drawing/2014/main" id="{B871F511-FB48-44B8-83DE-2F08247354BA}"/>
                </a:ext>
              </a:extLst>
            </p:cNvPr>
            <p:cNvGrpSpPr/>
            <p:nvPr userDrawn="1"/>
          </p:nvGrpSpPr>
          <p:grpSpPr>
            <a:xfrm rot="10800000">
              <a:off x="9615376" y="6367"/>
              <a:ext cx="127781" cy="327295"/>
              <a:chOff x="1181823" y="6472273"/>
              <a:chExt cx="127781" cy="327295"/>
            </a:xfrm>
          </p:grpSpPr>
          <p:cxnSp>
            <p:nvCxnSpPr>
              <p:cNvPr id="77" name="직선 연결선 76">
                <a:extLst>
                  <a:ext uri="{FF2B5EF4-FFF2-40B4-BE49-F238E27FC236}">
                    <a16:creationId xmlns:a16="http://schemas.microsoft.com/office/drawing/2014/main" id="{FE8E2131-66ED-46C6-B78D-DB8B8F0BADEF}"/>
                  </a:ext>
                </a:extLst>
              </p:cNvPr>
              <p:cNvCxnSpPr>
                <a:cxnSpLocks/>
              </p:cNvCxnSpPr>
              <p:nvPr userDrawn="1"/>
            </p:nvCxnSpPr>
            <p:spPr>
              <a:xfrm rot="10800000">
                <a:off x="1243519" y="6610009"/>
                <a:ext cx="0" cy="189559"/>
              </a:xfrm>
              <a:prstGeom prst="line">
                <a:avLst/>
              </a:prstGeom>
              <a:ln w="76200">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sp>
            <p:nvSpPr>
              <p:cNvPr id="78" name="타원 77">
                <a:extLst>
                  <a:ext uri="{FF2B5EF4-FFF2-40B4-BE49-F238E27FC236}">
                    <a16:creationId xmlns:a16="http://schemas.microsoft.com/office/drawing/2014/main" id="{C3ED7EB7-124B-4A2D-933D-E35F4AB78F75}"/>
                  </a:ext>
                </a:extLst>
              </p:cNvPr>
              <p:cNvSpPr/>
              <p:nvPr userDrawn="1"/>
            </p:nvSpPr>
            <p:spPr>
              <a:xfrm rot="10800000">
                <a:off x="1181823" y="6472273"/>
                <a:ext cx="127781" cy="127781"/>
              </a:xfrm>
              <a:prstGeom prst="ellipse">
                <a:avLst/>
              </a:prstGeom>
              <a:noFill/>
              <a:ln w="381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74" name="사각형: 둥근 위쪽 모서리 73">
              <a:extLst>
                <a:ext uri="{FF2B5EF4-FFF2-40B4-BE49-F238E27FC236}">
                  <a16:creationId xmlns:a16="http://schemas.microsoft.com/office/drawing/2014/main" id="{83680E73-E4EC-4EF4-8278-834B902452CE}"/>
                </a:ext>
              </a:extLst>
            </p:cNvPr>
            <p:cNvSpPr/>
            <p:nvPr userDrawn="1"/>
          </p:nvSpPr>
          <p:spPr>
            <a:xfrm rot="10800000">
              <a:off x="8319110" y="47238"/>
              <a:ext cx="1042095" cy="256038"/>
            </a:xfrm>
            <a:prstGeom prst="round2SameRect">
              <a:avLst/>
            </a:prstGeom>
            <a:noFill/>
            <a:ln w="76200">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제목 1">
            <a:extLst>
              <a:ext uri="{FF2B5EF4-FFF2-40B4-BE49-F238E27FC236}">
                <a16:creationId xmlns:a16="http://schemas.microsoft.com/office/drawing/2014/main" id="{1D639DE1-0D98-48EB-BB1B-1F9EE487C27E}"/>
              </a:ext>
            </a:extLst>
          </p:cNvPr>
          <p:cNvSpPr>
            <a:spLocks noGrp="1"/>
          </p:cNvSpPr>
          <p:nvPr userDrawn="1">
            <p:ph type="title"/>
          </p:nvPr>
        </p:nvSpPr>
        <p:spPr>
          <a:xfrm>
            <a:off x="1103376" y="406846"/>
            <a:ext cx="10500360" cy="486218"/>
          </a:xfrm>
        </p:spPr>
        <p:txBody>
          <a:bodyPr/>
          <a:lstStyle>
            <a:lvl1pPr>
              <a:defRPr b="0"/>
            </a:lvl1pPr>
          </a:lstStyle>
          <a:p>
            <a:r>
              <a:rPr lang="ko-KR" altLang="en-US" dirty="0"/>
              <a:t>마스터 제목 스타일 편집</a:t>
            </a:r>
          </a:p>
        </p:txBody>
      </p:sp>
      <p:sp>
        <p:nvSpPr>
          <p:cNvPr id="3" name="내용 개체 틀 2">
            <a:extLst>
              <a:ext uri="{FF2B5EF4-FFF2-40B4-BE49-F238E27FC236}">
                <a16:creationId xmlns:a16="http://schemas.microsoft.com/office/drawing/2014/main" id="{976DC3F7-E9C8-47F4-B097-B0298B07F16D}"/>
              </a:ext>
            </a:extLst>
          </p:cNvPr>
          <p:cNvSpPr>
            <a:spLocks noGrp="1"/>
          </p:cNvSpPr>
          <p:nvPr userDrawn="1">
            <p:ph idx="1"/>
          </p:nvPr>
        </p:nvSpPr>
        <p:spPr>
          <a:xfrm>
            <a:off x="585218" y="1002376"/>
            <a:ext cx="11021564" cy="5400015"/>
          </a:xfrm>
        </p:spPr>
        <p:txBody>
          <a:bodyPr/>
          <a:lstStyle>
            <a:lvl1pPr>
              <a:defRPr sz="2000"/>
            </a:lvl1pPr>
            <a:lvl2pPr>
              <a:defRPr sz="1600"/>
            </a:lvl2pPr>
          </a:lstStyle>
          <a:p>
            <a:pPr lvl="0"/>
            <a:r>
              <a:rPr lang="ko-KR" altLang="en-US" dirty="0"/>
              <a:t>마스터 텍스트 스타일을 편집하려면 클릭</a:t>
            </a:r>
          </a:p>
          <a:p>
            <a:pPr lvl="1"/>
            <a:r>
              <a:rPr lang="ko-KR" altLang="en-US" dirty="0"/>
              <a:t>두 번째 수준</a:t>
            </a:r>
          </a:p>
          <a:p>
            <a:pPr lvl="2"/>
            <a:r>
              <a:rPr lang="ko-KR" altLang="en-US" dirty="0"/>
              <a:t>세 번째 수준</a:t>
            </a:r>
          </a:p>
          <a:p>
            <a:pPr lvl="3"/>
            <a:r>
              <a:rPr lang="ko-KR" altLang="en-US" dirty="0"/>
              <a:t>네 번째 수준</a:t>
            </a:r>
          </a:p>
          <a:p>
            <a:pPr lvl="4"/>
            <a:r>
              <a:rPr lang="ko-KR" altLang="en-US" dirty="0"/>
              <a:t>다섯 번째 수준</a:t>
            </a:r>
          </a:p>
        </p:txBody>
      </p:sp>
      <p:sp>
        <p:nvSpPr>
          <p:cNvPr id="7" name="정육면체 6">
            <a:extLst>
              <a:ext uri="{FF2B5EF4-FFF2-40B4-BE49-F238E27FC236}">
                <a16:creationId xmlns:a16="http://schemas.microsoft.com/office/drawing/2014/main" id="{D268EF36-8A39-4DC9-88B0-F55F09398BF4}"/>
              </a:ext>
            </a:extLst>
          </p:cNvPr>
          <p:cNvSpPr/>
          <p:nvPr userDrawn="1"/>
        </p:nvSpPr>
        <p:spPr>
          <a:xfrm>
            <a:off x="588264" y="432816"/>
            <a:ext cx="448056" cy="448056"/>
          </a:xfrm>
          <a:prstGeom prst="cube">
            <a:avLst>
              <a:gd name="adj" fmla="val 35884"/>
            </a:avLst>
          </a:prstGeom>
          <a:solidFill>
            <a:schemeClr val="bg1"/>
          </a:solidFill>
          <a:ln w="57150">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4" name="그룹 13">
            <a:extLst>
              <a:ext uri="{FF2B5EF4-FFF2-40B4-BE49-F238E27FC236}">
                <a16:creationId xmlns:a16="http://schemas.microsoft.com/office/drawing/2014/main" id="{44E9B39B-BA65-43FD-99CC-78EEF15A60B5}"/>
              </a:ext>
            </a:extLst>
          </p:cNvPr>
          <p:cNvGrpSpPr/>
          <p:nvPr userDrawn="1"/>
        </p:nvGrpSpPr>
        <p:grpSpPr>
          <a:xfrm>
            <a:off x="5342" y="6467417"/>
            <a:ext cx="12194964" cy="393919"/>
            <a:chOff x="5342" y="6467417"/>
            <a:chExt cx="12194964" cy="393919"/>
          </a:xfrm>
        </p:grpSpPr>
        <p:sp>
          <p:nvSpPr>
            <p:cNvPr id="106" name="사각형: 둥근 위쪽 모서리 105">
              <a:extLst>
                <a:ext uri="{FF2B5EF4-FFF2-40B4-BE49-F238E27FC236}">
                  <a16:creationId xmlns:a16="http://schemas.microsoft.com/office/drawing/2014/main" id="{99EBF861-EF58-450E-AE66-968E920202A7}"/>
                </a:ext>
              </a:extLst>
            </p:cNvPr>
            <p:cNvSpPr/>
            <p:nvPr userDrawn="1"/>
          </p:nvSpPr>
          <p:spPr>
            <a:xfrm>
              <a:off x="11193035" y="6592191"/>
              <a:ext cx="884829" cy="265915"/>
            </a:xfrm>
            <a:prstGeom prst="round2Same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9" name="사각형: 둥근 한쪽 모서리 8">
              <a:extLst>
                <a:ext uri="{FF2B5EF4-FFF2-40B4-BE49-F238E27FC236}">
                  <a16:creationId xmlns:a16="http://schemas.microsoft.com/office/drawing/2014/main" id="{986E28A3-7D01-44B4-9667-AA7166A5C26D}"/>
                </a:ext>
              </a:extLst>
            </p:cNvPr>
            <p:cNvSpPr/>
            <p:nvPr userDrawn="1"/>
          </p:nvSpPr>
          <p:spPr>
            <a:xfrm>
              <a:off x="8304" y="6489851"/>
              <a:ext cx="998220" cy="368148"/>
            </a:xfrm>
            <a:prstGeom prst="round1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9" name="직사각형 28">
              <a:extLst>
                <a:ext uri="{FF2B5EF4-FFF2-40B4-BE49-F238E27FC236}">
                  <a16:creationId xmlns:a16="http://schemas.microsoft.com/office/drawing/2014/main" id="{2B8C19FB-BFC9-4A6A-BAAC-F68D8EFB031D}"/>
                </a:ext>
              </a:extLst>
            </p:cNvPr>
            <p:cNvSpPr/>
            <p:nvPr userDrawn="1"/>
          </p:nvSpPr>
          <p:spPr>
            <a:xfrm>
              <a:off x="8306" y="6786971"/>
              <a:ext cx="12192000" cy="74365"/>
            </a:xfrm>
            <a:prstGeom prst="rect">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0" name="직사각형 29">
              <a:extLst>
                <a:ext uri="{FF2B5EF4-FFF2-40B4-BE49-F238E27FC236}">
                  <a16:creationId xmlns:a16="http://schemas.microsoft.com/office/drawing/2014/main" id="{99788809-DA67-4966-B590-58CD1E2558F9}"/>
                </a:ext>
              </a:extLst>
            </p:cNvPr>
            <p:cNvSpPr/>
            <p:nvPr userDrawn="1"/>
          </p:nvSpPr>
          <p:spPr>
            <a:xfrm>
              <a:off x="5342" y="6656670"/>
              <a:ext cx="12192000" cy="60960"/>
            </a:xfrm>
            <a:prstGeom prst="rect">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6" name="직사각형 25">
              <a:extLst>
                <a:ext uri="{FF2B5EF4-FFF2-40B4-BE49-F238E27FC236}">
                  <a16:creationId xmlns:a16="http://schemas.microsoft.com/office/drawing/2014/main" id="{12BA08A7-C43E-4BB9-9C90-800580EA38BC}"/>
                </a:ext>
              </a:extLst>
            </p:cNvPr>
            <p:cNvSpPr/>
            <p:nvPr userDrawn="1"/>
          </p:nvSpPr>
          <p:spPr>
            <a:xfrm>
              <a:off x="481398" y="6535166"/>
              <a:ext cx="292276" cy="292276"/>
            </a:xfrm>
            <a:prstGeom prst="rect">
              <a:avLst/>
            </a:prstGeom>
            <a:noFill/>
            <a:ln w="38100">
              <a:solidFill>
                <a:srgbClr val="4DC3D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1" name="직사각형 30">
              <a:extLst>
                <a:ext uri="{FF2B5EF4-FFF2-40B4-BE49-F238E27FC236}">
                  <a16:creationId xmlns:a16="http://schemas.microsoft.com/office/drawing/2014/main" id="{A604496A-0B10-4433-947C-12EF3998B7C7}"/>
                </a:ext>
              </a:extLst>
            </p:cNvPr>
            <p:cNvSpPr/>
            <p:nvPr userDrawn="1"/>
          </p:nvSpPr>
          <p:spPr>
            <a:xfrm>
              <a:off x="7152" y="6595711"/>
              <a:ext cx="727039" cy="174828"/>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400" dirty="0">
                  <a:latin typeface="Impact" panose="020B0806030902050204" pitchFamily="34" charset="0"/>
                </a:rPr>
                <a:t>CARES</a:t>
              </a:r>
              <a:endParaRPr lang="ko-KR" altLang="en-US" sz="1400" dirty="0">
                <a:latin typeface="Impact" panose="020B0806030902050204" pitchFamily="34" charset="0"/>
              </a:endParaRPr>
            </a:p>
          </p:txBody>
        </p:sp>
        <p:sp>
          <p:nvSpPr>
            <p:cNvPr id="105" name="사각형: 둥근 위쪽 모서리 104">
              <a:extLst>
                <a:ext uri="{FF2B5EF4-FFF2-40B4-BE49-F238E27FC236}">
                  <a16:creationId xmlns:a16="http://schemas.microsoft.com/office/drawing/2014/main" id="{CB954AA4-03BD-4F44-B99B-58597C132709}"/>
                </a:ext>
              </a:extLst>
            </p:cNvPr>
            <p:cNvSpPr/>
            <p:nvPr userDrawn="1"/>
          </p:nvSpPr>
          <p:spPr>
            <a:xfrm>
              <a:off x="3739445" y="6585191"/>
              <a:ext cx="4899480" cy="271421"/>
            </a:xfrm>
            <a:prstGeom prst="round2Same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21" name="그룹 20">
              <a:extLst>
                <a:ext uri="{FF2B5EF4-FFF2-40B4-BE49-F238E27FC236}">
                  <a16:creationId xmlns:a16="http://schemas.microsoft.com/office/drawing/2014/main" id="{0DBB4AB4-A485-491F-A7C9-5D1DEB6700EF}"/>
                </a:ext>
              </a:extLst>
            </p:cNvPr>
            <p:cNvGrpSpPr/>
            <p:nvPr userDrawn="1"/>
          </p:nvGrpSpPr>
          <p:grpSpPr>
            <a:xfrm>
              <a:off x="1181823" y="6467417"/>
              <a:ext cx="127781" cy="240508"/>
              <a:chOff x="1181823" y="6472273"/>
              <a:chExt cx="127781" cy="240508"/>
            </a:xfrm>
          </p:grpSpPr>
          <p:cxnSp>
            <p:nvCxnSpPr>
              <p:cNvPr id="108" name="직선 연결선 107">
                <a:extLst>
                  <a:ext uri="{FF2B5EF4-FFF2-40B4-BE49-F238E27FC236}">
                    <a16:creationId xmlns:a16="http://schemas.microsoft.com/office/drawing/2014/main" id="{FC2766A8-2A8C-4BE0-87C3-BFBCACC6FD77}"/>
                  </a:ext>
                </a:extLst>
              </p:cNvPr>
              <p:cNvCxnSpPr>
                <a:cxnSpLocks/>
              </p:cNvCxnSpPr>
              <p:nvPr userDrawn="1"/>
            </p:nvCxnSpPr>
            <p:spPr>
              <a:xfrm flipV="1">
                <a:off x="1243519" y="6610009"/>
                <a:ext cx="0" cy="102772"/>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0" name="타원 109">
                <a:extLst>
                  <a:ext uri="{FF2B5EF4-FFF2-40B4-BE49-F238E27FC236}">
                    <a16:creationId xmlns:a16="http://schemas.microsoft.com/office/drawing/2014/main" id="{B0C44B17-581D-413F-B721-6F68687F43E4}"/>
                  </a:ext>
                </a:extLst>
              </p:cNvPr>
              <p:cNvSpPr/>
              <p:nvPr userDrawn="1"/>
            </p:nvSpPr>
            <p:spPr>
              <a:xfrm rot="10800000">
                <a:off x="1181823" y="6472273"/>
                <a:ext cx="127781" cy="127781"/>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25" name="사각형: 둥근 위쪽 모서리 124">
              <a:extLst>
                <a:ext uri="{FF2B5EF4-FFF2-40B4-BE49-F238E27FC236}">
                  <a16:creationId xmlns:a16="http://schemas.microsoft.com/office/drawing/2014/main" id="{93157BEF-BD29-4A5A-99DC-1CE4469DA739}"/>
                </a:ext>
              </a:extLst>
            </p:cNvPr>
            <p:cNvSpPr/>
            <p:nvPr userDrawn="1"/>
          </p:nvSpPr>
          <p:spPr>
            <a:xfrm>
              <a:off x="1731033" y="6570948"/>
              <a:ext cx="1042095" cy="256038"/>
            </a:xfrm>
            <a:prstGeom prst="round2Same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3" name="사각형: 둥근 위쪽 모서리 132">
              <a:extLst>
                <a:ext uri="{FF2B5EF4-FFF2-40B4-BE49-F238E27FC236}">
                  <a16:creationId xmlns:a16="http://schemas.microsoft.com/office/drawing/2014/main" id="{A913C147-3BDA-4FC6-92F3-07763D75D135}"/>
                </a:ext>
              </a:extLst>
            </p:cNvPr>
            <p:cNvSpPr/>
            <p:nvPr userDrawn="1"/>
          </p:nvSpPr>
          <p:spPr>
            <a:xfrm>
              <a:off x="10006449" y="6570948"/>
              <a:ext cx="1042095" cy="273955"/>
            </a:xfrm>
            <a:prstGeom prst="round2Same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4" name="사각형: 둥근 위쪽 모서리 133">
              <a:extLst>
                <a:ext uri="{FF2B5EF4-FFF2-40B4-BE49-F238E27FC236}">
                  <a16:creationId xmlns:a16="http://schemas.microsoft.com/office/drawing/2014/main" id="{6A1B157C-4795-479C-AD24-05C243BFD944}"/>
                </a:ext>
              </a:extLst>
            </p:cNvPr>
            <p:cNvSpPr/>
            <p:nvPr userDrawn="1"/>
          </p:nvSpPr>
          <p:spPr>
            <a:xfrm>
              <a:off x="10092864" y="6636626"/>
              <a:ext cx="864359" cy="133912"/>
            </a:xfrm>
            <a:prstGeom prst="round2SameRect">
              <a:avLst>
                <a:gd name="adj1" fmla="val 12308"/>
                <a:gd name="adj2" fmla="val 0"/>
              </a:avLst>
            </a:prstGeom>
            <a:solidFill>
              <a:schemeClr val="bg1">
                <a:lumMod val="85000"/>
              </a:schemeClr>
            </a:solidFill>
            <a:ln>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36" name="직사각형 135">
              <a:extLst>
                <a:ext uri="{FF2B5EF4-FFF2-40B4-BE49-F238E27FC236}">
                  <a16:creationId xmlns:a16="http://schemas.microsoft.com/office/drawing/2014/main" id="{6BFB5007-CC62-42C5-960A-6A79F56D3EE2}"/>
                </a:ext>
              </a:extLst>
            </p:cNvPr>
            <p:cNvSpPr/>
            <p:nvPr userDrawn="1"/>
          </p:nvSpPr>
          <p:spPr>
            <a:xfrm>
              <a:off x="10217200" y="6702079"/>
              <a:ext cx="624548" cy="148647"/>
            </a:xfrm>
            <a:prstGeom prst="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141" name="직선 연결선 140">
              <a:extLst>
                <a:ext uri="{FF2B5EF4-FFF2-40B4-BE49-F238E27FC236}">
                  <a16:creationId xmlns:a16="http://schemas.microsoft.com/office/drawing/2014/main" id="{C75F2522-5B11-46A7-AC80-D44C937C85C8}"/>
                </a:ext>
              </a:extLst>
            </p:cNvPr>
            <p:cNvCxnSpPr>
              <a:cxnSpLocks/>
            </p:cNvCxnSpPr>
            <p:nvPr userDrawn="1"/>
          </p:nvCxnSpPr>
          <p:spPr>
            <a:xfrm flipV="1">
              <a:off x="10779557" y="6479212"/>
              <a:ext cx="0" cy="105979"/>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8" name="그룹 7">
              <a:extLst>
                <a:ext uri="{FF2B5EF4-FFF2-40B4-BE49-F238E27FC236}">
                  <a16:creationId xmlns:a16="http://schemas.microsoft.com/office/drawing/2014/main" id="{BE7DE064-97BB-4095-A7C1-3C4A5CCFCBC8}"/>
                </a:ext>
              </a:extLst>
            </p:cNvPr>
            <p:cNvGrpSpPr/>
            <p:nvPr userDrawn="1"/>
          </p:nvGrpSpPr>
          <p:grpSpPr>
            <a:xfrm>
              <a:off x="1432619" y="6467417"/>
              <a:ext cx="127781" cy="368767"/>
              <a:chOff x="1510107" y="6185838"/>
              <a:chExt cx="127781" cy="368767"/>
            </a:xfrm>
          </p:grpSpPr>
          <p:cxnSp>
            <p:nvCxnSpPr>
              <p:cNvPr id="75" name="직선 연결선 74">
                <a:extLst>
                  <a:ext uri="{FF2B5EF4-FFF2-40B4-BE49-F238E27FC236}">
                    <a16:creationId xmlns:a16="http://schemas.microsoft.com/office/drawing/2014/main" id="{FEB69A2E-3357-46DB-917A-C4DF877687EA}"/>
                  </a:ext>
                </a:extLst>
              </p:cNvPr>
              <p:cNvCxnSpPr>
                <a:cxnSpLocks/>
                <a:endCxn id="76" idx="0"/>
              </p:cNvCxnSpPr>
              <p:nvPr userDrawn="1"/>
            </p:nvCxnSpPr>
            <p:spPr>
              <a:xfrm flipV="1">
                <a:off x="1571803" y="6313619"/>
                <a:ext cx="2194" cy="240986"/>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76" name="타원 75">
                <a:extLst>
                  <a:ext uri="{FF2B5EF4-FFF2-40B4-BE49-F238E27FC236}">
                    <a16:creationId xmlns:a16="http://schemas.microsoft.com/office/drawing/2014/main" id="{1FC92982-6676-4392-A087-159278EC6A5E}"/>
                  </a:ext>
                </a:extLst>
              </p:cNvPr>
              <p:cNvSpPr/>
              <p:nvPr userDrawn="1"/>
            </p:nvSpPr>
            <p:spPr>
              <a:xfrm rot="10800000">
                <a:off x="1510107" y="6185838"/>
                <a:ext cx="127781" cy="127781"/>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cxnSp>
          <p:nvCxnSpPr>
            <p:cNvPr id="85" name="직선 연결선 84">
              <a:extLst>
                <a:ext uri="{FF2B5EF4-FFF2-40B4-BE49-F238E27FC236}">
                  <a16:creationId xmlns:a16="http://schemas.microsoft.com/office/drawing/2014/main" id="{524D1B1E-679F-4853-B4F4-C08F8CAF85E3}"/>
                </a:ext>
              </a:extLst>
            </p:cNvPr>
            <p:cNvCxnSpPr>
              <a:cxnSpLocks/>
            </p:cNvCxnSpPr>
            <p:nvPr userDrawn="1"/>
          </p:nvCxnSpPr>
          <p:spPr>
            <a:xfrm flipV="1">
              <a:off x="10604805" y="6479212"/>
              <a:ext cx="0" cy="105979"/>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88" name="직선 연결선 87">
              <a:extLst>
                <a:ext uri="{FF2B5EF4-FFF2-40B4-BE49-F238E27FC236}">
                  <a16:creationId xmlns:a16="http://schemas.microsoft.com/office/drawing/2014/main" id="{B6EF8A7C-346C-4C28-AB4D-B9432FEA6EF4}"/>
                </a:ext>
              </a:extLst>
            </p:cNvPr>
            <p:cNvCxnSpPr>
              <a:cxnSpLocks/>
            </p:cNvCxnSpPr>
            <p:nvPr userDrawn="1"/>
          </p:nvCxnSpPr>
          <p:spPr>
            <a:xfrm flipV="1">
              <a:off x="10255301" y="6479212"/>
              <a:ext cx="0" cy="105979"/>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D26F4F02-C136-471F-8C0D-54289A511431}"/>
                </a:ext>
              </a:extLst>
            </p:cNvPr>
            <p:cNvCxnSpPr>
              <a:cxnSpLocks/>
            </p:cNvCxnSpPr>
            <p:nvPr userDrawn="1"/>
          </p:nvCxnSpPr>
          <p:spPr>
            <a:xfrm flipV="1">
              <a:off x="10430053" y="6479212"/>
              <a:ext cx="0" cy="105979"/>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grpSp>
          <p:nvGrpSpPr>
            <p:cNvPr id="92" name="그룹 91">
              <a:extLst>
                <a:ext uri="{FF2B5EF4-FFF2-40B4-BE49-F238E27FC236}">
                  <a16:creationId xmlns:a16="http://schemas.microsoft.com/office/drawing/2014/main" id="{C11D254C-7F14-4738-8F32-075D476A3ED0}"/>
                </a:ext>
              </a:extLst>
            </p:cNvPr>
            <p:cNvGrpSpPr/>
            <p:nvPr userDrawn="1"/>
          </p:nvGrpSpPr>
          <p:grpSpPr>
            <a:xfrm>
              <a:off x="9581012" y="6467417"/>
              <a:ext cx="127781" cy="240508"/>
              <a:chOff x="1181823" y="6472273"/>
              <a:chExt cx="127781" cy="240508"/>
            </a:xfrm>
          </p:grpSpPr>
          <p:cxnSp>
            <p:nvCxnSpPr>
              <p:cNvPr id="93" name="직선 연결선 92">
                <a:extLst>
                  <a:ext uri="{FF2B5EF4-FFF2-40B4-BE49-F238E27FC236}">
                    <a16:creationId xmlns:a16="http://schemas.microsoft.com/office/drawing/2014/main" id="{F3A9550F-E1EF-4264-A2F1-220C6BBDDF0E}"/>
                  </a:ext>
                </a:extLst>
              </p:cNvPr>
              <p:cNvCxnSpPr>
                <a:cxnSpLocks/>
              </p:cNvCxnSpPr>
              <p:nvPr userDrawn="1"/>
            </p:nvCxnSpPr>
            <p:spPr>
              <a:xfrm flipV="1">
                <a:off x="1243519" y="6610009"/>
                <a:ext cx="0" cy="102772"/>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4" name="타원 93">
                <a:extLst>
                  <a:ext uri="{FF2B5EF4-FFF2-40B4-BE49-F238E27FC236}">
                    <a16:creationId xmlns:a16="http://schemas.microsoft.com/office/drawing/2014/main" id="{1EE2E249-D131-4977-BDB3-8882B1CD0AF7}"/>
                  </a:ext>
                </a:extLst>
              </p:cNvPr>
              <p:cNvSpPr/>
              <p:nvPr userDrawn="1"/>
            </p:nvSpPr>
            <p:spPr>
              <a:xfrm rot="10800000">
                <a:off x="1181823" y="6472273"/>
                <a:ext cx="127781" cy="127781"/>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95" name="그룹 94">
              <a:extLst>
                <a:ext uri="{FF2B5EF4-FFF2-40B4-BE49-F238E27FC236}">
                  <a16:creationId xmlns:a16="http://schemas.microsoft.com/office/drawing/2014/main" id="{601B95B9-38BB-4D88-B12C-4A42710C0CD3}"/>
                </a:ext>
              </a:extLst>
            </p:cNvPr>
            <p:cNvGrpSpPr/>
            <p:nvPr userDrawn="1"/>
          </p:nvGrpSpPr>
          <p:grpSpPr>
            <a:xfrm>
              <a:off x="9121542" y="6467417"/>
              <a:ext cx="127781" cy="368767"/>
              <a:chOff x="1510107" y="6185838"/>
              <a:chExt cx="127781" cy="368767"/>
            </a:xfrm>
          </p:grpSpPr>
          <p:cxnSp>
            <p:nvCxnSpPr>
              <p:cNvPr id="96" name="직선 연결선 95">
                <a:extLst>
                  <a:ext uri="{FF2B5EF4-FFF2-40B4-BE49-F238E27FC236}">
                    <a16:creationId xmlns:a16="http://schemas.microsoft.com/office/drawing/2014/main" id="{1F74D5D9-44CF-4889-A649-7ECFB6435464}"/>
                  </a:ext>
                </a:extLst>
              </p:cNvPr>
              <p:cNvCxnSpPr>
                <a:cxnSpLocks/>
                <a:endCxn id="97" idx="0"/>
              </p:cNvCxnSpPr>
              <p:nvPr userDrawn="1"/>
            </p:nvCxnSpPr>
            <p:spPr>
              <a:xfrm flipV="1">
                <a:off x="1571803" y="6313619"/>
                <a:ext cx="2194" cy="240986"/>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7" name="타원 96">
                <a:extLst>
                  <a:ext uri="{FF2B5EF4-FFF2-40B4-BE49-F238E27FC236}">
                    <a16:creationId xmlns:a16="http://schemas.microsoft.com/office/drawing/2014/main" id="{C25692E9-5672-4A5C-B139-70BDBFDFD944}"/>
                  </a:ext>
                </a:extLst>
              </p:cNvPr>
              <p:cNvSpPr/>
              <p:nvPr userDrawn="1"/>
            </p:nvSpPr>
            <p:spPr>
              <a:xfrm rot="10800000">
                <a:off x="1510107" y="6185838"/>
                <a:ext cx="127781" cy="127781"/>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grpSp>
        <p:nvGrpSpPr>
          <p:cNvPr id="13" name="그룹 12">
            <a:extLst>
              <a:ext uri="{FF2B5EF4-FFF2-40B4-BE49-F238E27FC236}">
                <a16:creationId xmlns:a16="http://schemas.microsoft.com/office/drawing/2014/main" id="{55B47B6A-1975-4345-9C7A-7D0CE6D70308}"/>
              </a:ext>
            </a:extLst>
          </p:cNvPr>
          <p:cNvGrpSpPr/>
          <p:nvPr userDrawn="1"/>
        </p:nvGrpSpPr>
        <p:grpSpPr>
          <a:xfrm>
            <a:off x="0" y="-35880"/>
            <a:ext cx="12704064" cy="442882"/>
            <a:chOff x="0" y="-35880"/>
            <a:chExt cx="12704064" cy="442882"/>
          </a:xfrm>
        </p:grpSpPr>
        <p:sp>
          <p:nvSpPr>
            <p:cNvPr id="98" name="직사각형 97">
              <a:extLst>
                <a:ext uri="{FF2B5EF4-FFF2-40B4-BE49-F238E27FC236}">
                  <a16:creationId xmlns:a16="http://schemas.microsoft.com/office/drawing/2014/main" id="{9142EC48-E80A-48A9-8989-7CB7D94FB08B}"/>
                </a:ext>
              </a:extLst>
            </p:cNvPr>
            <p:cNvSpPr/>
            <p:nvPr userDrawn="1"/>
          </p:nvSpPr>
          <p:spPr>
            <a:xfrm>
              <a:off x="1803918" y="121373"/>
              <a:ext cx="10388082" cy="67517"/>
            </a:xfrm>
            <a:prstGeom prst="rect">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3" name="직사각형 42">
              <a:extLst>
                <a:ext uri="{FF2B5EF4-FFF2-40B4-BE49-F238E27FC236}">
                  <a16:creationId xmlns:a16="http://schemas.microsoft.com/office/drawing/2014/main" id="{4073E2F6-A63B-478A-A77E-E9E809D986E9}"/>
                </a:ext>
              </a:extLst>
            </p:cNvPr>
            <p:cNvSpPr/>
            <p:nvPr userDrawn="1"/>
          </p:nvSpPr>
          <p:spPr>
            <a:xfrm>
              <a:off x="0" y="6367"/>
              <a:ext cx="12192000" cy="76011"/>
            </a:xfrm>
            <a:prstGeom prst="rect">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5" name="사각형: 둥근 한쪽 모서리 24">
              <a:extLst>
                <a:ext uri="{FF2B5EF4-FFF2-40B4-BE49-F238E27FC236}">
                  <a16:creationId xmlns:a16="http://schemas.microsoft.com/office/drawing/2014/main" id="{B53545C4-D19C-408C-BAF9-69FC7D8448CD}"/>
                </a:ext>
              </a:extLst>
            </p:cNvPr>
            <p:cNvSpPr/>
            <p:nvPr userDrawn="1"/>
          </p:nvSpPr>
          <p:spPr>
            <a:xfrm rot="10800000">
              <a:off x="10430052" y="6369"/>
              <a:ext cx="1763428" cy="378670"/>
            </a:xfrm>
            <a:prstGeom prst="round1Rect">
              <a:avLst/>
            </a:prstGeom>
            <a:solidFill>
              <a:schemeClr val="bg1">
                <a:lumMod val="50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15" name="그림 14">
              <a:extLst>
                <a:ext uri="{FF2B5EF4-FFF2-40B4-BE49-F238E27FC236}">
                  <a16:creationId xmlns:a16="http://schemas.microsoft.com/office/drawing/2014/main" id="{3B4051F7-2AFB-453D-9360-8D6FC5CD8976}"/>
                </a:ext>
              </a:extLst>
            </p:cNvPr>
            <p:cNvPicPr>
              <a:picLocks noChangeAspect="1"/>
            </p:cNvPicPr>
            <p:nvPr userDrawn="1"/>
          </p:nvPicPr>
          <p:blipFill>
            <a:blip r:embed="rId2"/>
            <a:stretch>
              <a:fillRect/>
            </a:stretch>
          </p:blipFill>
          <p:spPr>
            <a:xfrm>
              <a:off x="10525043" y="3130"/>
              <a:ext cx="328012" cy="336500"/>
            </a:xfrm>
            <a:prstGeom prst="rect">
              <a:avLst/>
            </a:prstGeom>
          </p:spPr>
        </p:pic>
        <p:sp>
          <p:nvSpPr>
            <p:cNvPr id="17" name="TextBox 16">
              <a:extLst>
                <a:ext uri="{FF2B5EF4-FFF2-40B4-BE49-F238E27FC236}">
                  <a16:creationId xmlns:a16="http://schemas.microsoft.com/office/drawing/2014/main" id="{2F7BC825-537F-4A76-ACD8-AD094568935C}"/>
                </a:ext>
              </a:extLst>
            </p:cNvPr>
            <p:cNvSpPr txBox="1"/>
            <p:nvPr userDrawn="1"/>
          </p:nvSpPr>
          <p:spPr>
            <a:xfrm>
              <a:off x="10838688" y="-35880"/>
              <a:ext cx="1853184" cy="276999"/>
            </a:xfrm>
            <a:prstGeom prst="rect">
              <a:avLst/>
            </a:prstGeom>
            <a:noFill/>
            <a:ln>
              <a:noFill/>
            </a:ln>
          </p:spPr>
          <p:txBody>
            <a:bodyPr wrap="square" rtlCol="0">
              <a:spAutoFit/>
            </a:bodyPr>
            <a:lstStyle/>
            <a:p>
              <a:r>
                <a:rPr lang="en-US" altLang="ko-KR" sz="1200" dirty="0">
                  <a:solidFill>
                    <a:schemeClr val="bg1"/>
                  </a:solidFill>
                  <a:latin typeface="Impact" panose="020B0806030902050204" pitchFamily="34" charset="0"/>
                </a:rPr>
                <a:t>Seoul National Univ</a:t>
              </a:r>
              <a:endParaRPr lang="ko-KR" altLang="en-US" sz="1200" dirty="0">
                <a:solidFill>
                  <a:schemeClr val="bg1"/>
                </a:solidFill>
                <a:latin typeface="Impact" panose="020B0806030902050204" pitchFamily="34" charset="0"/>
              </a:endParaRPr>
            </a:p>
          </p:txBody>
        </p:sp>
        <p:sp>
          <p:nvSpPr>
            <p:cNvPr id="20" name="TextBox 19">
              <a:extLst>
                <a:ext uri="{FF2B5EF4-FFF2-40B4-BE49-F238E27FC236}">
                  <a16:creationId xmlns:a16="http://schemas.microsoft.com/office/drawing/2014/main" id="{D9D08D41-0E5D-40B8-B50C-8BE4589E0FA8}"/>
                </a:ext>
              </a:extLst>
            </p:cNvPr>
            <p:cNvSpPr txBox="1"/>
            <p:nvPr userDrawn="1"/>
          </p:nvSpPr>
          <p:spPr>
            <a:xfrm>
              <a:off x="10850880" y="130003"/>
              <a:ext cx="1853184" cy="276999"/>
            </a:xfrm>
            <a:prstGeom prst="rect">
              <a:avLst/>
            </a:prstGeom>
            <a:noFill/>
            <a:ln>
              <a:noFill/>
            </a:ln>
          </p:spPr>
          <p:txBody>
            <a:bodyPr wrap="square" rtlCol="0">
              <a:spAutoFit/>
            </a:bodyPr>
            <a:lstStyle/>
            <a:p>
              <a:r>
                <a:rPr lang="en-US" altLang="ko-KR" sz="1200" dirty="0">
                  <a:solidFill>
                    <a:schemeClr val="bg1"/>
                  </a:solidFill>
                  <a:latin typeface="Bodoni MT Poster Compressed" panose="02070706080601050204" pitchFamily="18" charset="0"/>
                </a:rPr>
                <a:t>Computer Science &amp; Engineering</a:t>
              </a:r>
              <a:endParaRPr lang="ko-KR" altLang="en-US" sz="1200" dirty="0">
                <a:solidFill>
                  <a:schemeClr val="bg1"/>
                </a:solidFill>
                <a:latin typeface="Bodoni MT Poster Compressed" panose="02070706080601050204" pitchFamily="18" charset="0"/>
              </a:endParaRPr>
            </a:p>
          </p:txBody>
        </p:sp>
        <p:sp>
          <p:nvSpPr>
            <p:cNvPr id="99" name="직사각형 98">
              <a:extLst>
                <a:ext uri="{FF2B5EF4-FFF2-40B4-BE49-F238E27FC236}">
                  <a16:creationId xmlns:a16="http://schemas.microsoft.com/office/drawing/2014/main" id="{7D16DD23-E6C1-4F27-BAD5-74E21E58B725}"/>
                </a:ext>
              </a:extLst>
            </p:cNvPr>
            <p:cNvSpPr/>
            <p:nvPr userDrawn="1"/>
          </p:nvSpPr>
          <p:spPr>
            <a:xfrm rot="21176862" flipV="1">
              <a:off x="1429362" y="145617"/>
              <a:ext cx="388325" cy="62851"/>
            </a:xfrm>
            <a:prstGeom prst="rect">
              <a:avLst/>
            </a:prstGeom>
            <a:solidFill>
              <a:schemeClr val="bg1">
                <a:lumMod val="50000"/>
              </a:schemeClr>
            </a:solidFill>
            <a:ln>
              <a:solidFill>
                <a:schemeClr val="bg1">
                  <a:lumMod val="50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100" name="타원 99">
              <a:extLst>
                <a:ext uri="{FF2B5EF4-FFF2-40B4-BE49-F238E27FC236}">
                  <a16:creationId xmlns:a16="http://schemas.microsoft.com/office/drawing/2014/main" id="{A98004A3-9EE9-4A71-95DC-ADD4DFFD90A5}"/>
                </a:ext>
              </a:extLst>
            </p:cNvPr>
            <p:cNvSpPr/>
            <p:nvPr userDrawn="1"/>
          </p:nvSpPr>
          <p:spPr>
            <a:xfrm>
              <a:off x="1299554" y="160121"/>
              <a:ext cx="127781" cy="127781"/>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01" name="그룹 100">
              <a:extLst>
                <a:ext uri="{FF2B5EF4-FFF2-40B4-BE49-F238E27FC236}">
                  <a16:creationId xmlns:a16="http://schemas.microsoft.com/office/drawing/2014/main" id="{20BC66C4-790B-4FA9-9066-978EC9A226EE}"/>
                </a:ext>
              </a:extLst>
            </p:cNvPr>
            <p:cNvGrpSpPr/>
            <p:nvPr userDrawn="1"/>
          </p:nvGrpSpPr>
          <p:grpSpPr>
            <a:xfrm rot="10800000">
              <a:off x="10186848" y="44372"/>
              <a:ext cx="127781" cy="289291"/>
              <a:chOff x="1181823" y="6472273"/>
              <a:chExt cx="127781" cy="289291"/>
            </a:xfrm>
          </p:grpSpPr>
          <p:cxnSp>
            <p:nvCxnSpPr>
              <p:cNvPr id="102" name="직선 연결선 101">
                <a:extLst>
                  <a:ext uri="{FF2B5EF4-FFF2-40B4-BE49-F238E27FC236}">
                    <a16:creationId xmlns:a16="http://schemas.microsoft.com/office/drawing/2014/main" id="{ECB043FD-2F8D-4616-BC6C-E3270AAA5F1B}"/>
                  </a:ext>
                </a:extLst>
              </p:cNvPr>
              <p:cNvCxnSpPr>
                <a:cxnSpLocks/>
              </p:cNvCxnSpPr>
              <p:nvPr userDrawn="1"/>
            </p:nvCxnSpPr>
            <p:spPr>
              <a:xfrm rot="10800000">
                <a:off x="1243519" y="6610009"/>
                <a:ext cx="0" cy="151555"/>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3" name="타원 102">
                <a:extLst>
                  <a:ext uri="{FF2B5EF4-FFF2-40B4-BE49-F238E27FC236}">
                    <a16:creationId xmlns:a16="http://schemas.microsoft.com/office/drawing/2014/main" id="{20F12335-862D-484C-8271-471F1338DB09}"/>
                  </a:ext>
                </a:extLst>
              </p:cNvPr>
              <p:cNvSpPr/>
              <p:nvPr userDrawn="1"/>
            </p:nvSpPr>
            <p:spPr>
              <a:xfrm rot="10800000">
                <a:off x="1181823" y="6472273"/>
                <a:ext cx="127781" cy="127781"/>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04" name="그룹 103">
              <a:extLst>
                <a:ext uri="{FF2B5EF4-FFF2-40B4-BE49-F238E27FC236}">
                  <a16:creationId xmlns:a16="http://schemas.microsoft.com/office/drawing/2014/main" id="{66FD324E-6088-4213-931F-F8A96E419C62}"/>
                </a:ext>
              </a:extLst>
            </p:cNvPr>
            <p:cNvGrpSpPr/>
            <p:nvPr userDrawn="1"/>
          </p:nvGrpSpPr>
          <p:grpSpPr>
            <a:xfrm rot="10800000">
              <a:off x="9917699" y="44372"/>
              <a:ext cx="127781" cy="289290"/>
              <a:chOff x="1181823" y="6472273"/>
              <a:chExt cx="127781" cy="289290"/>
            </a:xfrm>
          </p:grpSpPr>
          <p:cxnSp>
            <p:nvCxnSpPr>
              <p:cNvPr id="107" name="직선 연결선 106">
                <a:extLst>
                  <a:ext uri="{FF2B5EF4-FFF2-40B4-BE49-F238E27FC236}">
                    <a16:creationId xmlns:a16="http://schemas.microsoft.com/office/drawing/2014/main" id="{3AB37EA0-9721-44A1-ADA5-DF8C459D8790}"/>
                  </a:ext>
                </a:extLst>
              </p:cNvPr>
              <p:cNvCxnSpPr>
                <a:cxnSpLocks/>
              </p:cNvCxnSpPr>
              <p:nvPr userDrawn="1"/>
            </p:nvCxnSpPr>
            <p:spPr>
              <a:xfrm rot="10800000">
                <a:off x="1243519" y="6610009"/>
                <a:ext cx="0" cy="151554"/>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09" name="타원 108">
                <a:extLst>
                  <a:ext uri="{FF2B5EF4-FFF2-40B4-BE49-F238E27FC236}">
                    <a16:creationId xmlns:a16="http://schemas.microsoft.com/office/drawing/2014/main" id="{2A24C825-9BB8-4E5C-87D9-24302E67AF7D}"/>
                  </a:ext>
                </a:extLst>
              </p:cNvPr>
              <p:cNvSpPr/>
              <p:nvPr userDrawn="1"/>
            </p:nvSpPr>
            <p:spPr>
              <a:xfrm rot="10800000">
                <a:off x="1181823" y="6472273"/>
                <a:ext cx="127781" cy="127781"/>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11" name="그룹 110">
              <a:extLst>
                <a:ext uri="{FF2B5EF4-FFF2-40B4-BE49-F238E27FC236}">
                  <a16:creationId xmlns:a16="http://schemas.microsoft.com/office/drawing/2014/main" id="{704802B8-7711-4FA7-90EC-2A5FD9190969}"/>
                </a:ext>
              </a:extLst>
            </p:cNvPr>
            <p:cNvGrpSpPr/>
            <p:nvPr userDrawn="1"/>
          </p:nvGrpSpPr>
          <p:grpSpPr>
            <a:xfrm rot="10800000">
              <a:off x="9615376" y="6367"/>
              <a:ext cx="127781" cy="327295"/>
              <a:chOff x="1181823" y="6472273"/>
              <a:chExt cx="127781" cy="327295"/>
            </a:xfrm>
          </p:grpSpPr>
          <p:cxnSp>
            <p:nvCxnSpPr>
              <p:cNvPr id="112" name="직선 연결선 111">
                <a:extLst>
                  <a:ext uri="{FF2B5EF4-FFF2-40B4-BE49-F238E27FC236}">
                    <a16:creationId xmlns:a16="http://schemas.microsoft.com/office/drawing/2014/main" id="{197C3554-8749-45A4-B3CB-D85826DA4D69}"/>
                  </a:ext>
                </a:extLst>
              </p:cNvPr>
              <p:cNvCxnSpPr>
                <a:cxnSpLocks/>
              </p:cNvCxnSpPr>
              <p:nvPr userDrawn="1"/>
            </p:nvCxnSpPr>
            <p:spPr>
              <a:xfrm rot="10800000">
                <a:off x="1243519" y="6610009"/>
                <a:ext cx="0" cy="189559"/>
              </a:xfrm>
              <a:prstGeom prst="line">
                <a:avLst/>
              </a:prstGeom>
              <a:ln w="762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113" name="타원 112">
                <a:extLst>
                  <a:ext uri="{FF2B5EF4-FFF2-40B4-BE49-F238E27FC236}">
                    <a16:creationId xmlns:a16="http://schemas.microsoft.com/office/drawing/2014/main" id="{0A71DFF8-F342-4949-B1C1-73E476656025}"/>
                  </a:ext>
                </a:extLst>
              </p:cNvPr>
              <p:cNvSpPr/>
              <p:nvPr userDrawn="1"/>
            </p:nvSpPr>
            <p:spPr>
              <a:xfrm rot="10800000">
                <a:off x="1181823" y="6472273"/>
                <a:ext cx="127781" cy="127781"/>
              </a:xfrm>
              <a:prstGeom prst="ellipse">
                <a:avLst/>
              </a:prstGeom>
              <a:noFill/>
              <a:ln w="381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114" name="사각형: 둥근 위쪽 모서리 113">
              <a:extLst>
                <a:ext uri="{FF2B5EF4-FFF2-40B4-BE49-F238E27FC236}">
                  <a16:creationId xmlns:a16="http://schemas.microsoft.com/office/drawing/2014/main" id="{370EC4EB-B877-44CC-9F9D-2D447249D445}"/>
                </a:ext>
              </a:extLst>
            </p:cNvPr>
            <p:cNvSpPr/>
            <p:nvPr userDrawn="1"/>
          </p:nvSpPr>
          <p:spPr>
            <a:xfrm rot="10800000">
              <a:off x="8319110" y="47238"/>
              <a:ext cx="1042095" cy="256038"/>
            </a:xfrm>
            <a:prstGeom prst="round2SameRect">
              <a:avLst/>
            </a:prstGeom>
            <a:noFill/>
            <a:ln w="76200">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58" name="슬라이드 번호 개체 틀 8">
            <a:extLst>
              <a:ext uri="{FF2B5EF4-FFF2-40B4-BE49-F238E27FC236}">
                <a16:creationId xmlns:a16="http://schemas.microsoft.com/office/drawing/2014/main" id="{597A72B1-744E-4427-B407-A440B991DCEC}"/>
              </a:ext>
            </a:extLst>
          </p:cNvPr>
          <p:cNvSpPr>
            <a:spLocks noGrp="1"/>
          </p:cNvSpPr>
          <p:nvPr>
            <p:ph type="sldNum" sz="quarter" idx="4"/>
          </p:nvPr>
        </p:nvSpPr>
        <p:spPr>
          <a:xfrm>
            <a:off x="11225491" y="6542585"/>
            <a:ext cx="758464" cy="365125"/>
          </a:xfrm>
          <a:prstGeom prst="rect">
            <a:avLst/>
          </a:prstGeom>
        </p:spPr>
        <p:txBody>
          <a:bodyPr vert="horz" lIns="91440" tIns="45720" rIns="91440" bIns="45720" rtlCol="0" anchor="ctr"/>
          <a:lstStyle>
            <a:lvl1pPr algn="r">
              <a:defRPr sz="1400" b="1">
                <a:solidFill>
                  <a:schemeClr val="bg1"/>
                </a:solidFill>
                <a:latin typeface="Arial" panose="020B0604020202020204" pitchFamily="34" charset="0"/>
                <a:cs typeface="Arial" panose="020B0604020202020204" pitchFamily="34" charset="0"/>
              </a:defRPr>
            </a:lvl1pPr>
          </a:lstStyle>
          <a:p>
            <a:fld id="{BC5AA16E-3272-4E38-9F20-1F46BDC73770}" type="slidenum">
              <a:rPr lang="ko-KR" altLang="en-US" smtClean="0"/>
              <a:pPr/>
              <a:t>‹#›</a:t>
            </a:fld>
            <a:r>
              <a:rPr lang="en-US" altLang="ko-KR"/>
              <a:t>/22</a:t>
            </a:r>
          </a:p>
        </p:txBody>
      </p:sp>
      <p:sp>
        <p:nvSpPr>
          <p:cNvPr id="59" name="바닥글 개체 틀 4">
            <a:extLst>
              <a:ext uri="{FF2B5EF4-FFF2-40B4-BE49-F238E27FC236}">
                <a16:creationId xmlns:a16="http://schemas.microsoft.com/office/drawing/2014/main" id="{3CD97C53-6510-4325-A4CF-B826E2BD2976}"/>
              </a:ext>
            </a:extLst>
          </p:cNvPr>
          <p:cNvSpPr>
            <a:spLocks noGrp="1"/>
          </p:cNvSpPr>
          <p:nvPr>
            <p:ph type="ftr" sz="quarter" idx="3"/>
          </p:nvPr>
        </p:nvSpPr>
        <p:spPr>
          <a:xfrm>
            <a:off x="4050619" y="6542585"/>
            <a:ext cx="4114800" cy="365125"/>
          </a:xfrm>
          <a:prstGeom prst="rect">
            <a:avLst/>
          </a:prstGeom>
        </p:spPr>
        <p:txBody>
          <a:bodyPr vert="horz" lIns="91440" tIns="45720" rIns="91440" bIns="45720" rtlCol="0" anchor="ctr"/>
          <a:lstStyle>
            <a:lvl1pPr algn="ctr">
              <a:defRPr sz="1400" b="1">
                <a:solidFill>
                  <a:schemeClr val="bg1"/>
                </a:solidFill>
                <a:latin typeface="굴림" panose="020B0600000101010101" pitchFamily="50" charset="-127"/>
                <a:ea typeface="굴림" panose="020B0600000101010101" pitchFamily="50" charset="-127"/>
              </a:defRPr>
            </a:lvl1pPr>
          </a:lstStyle>
          <a:p>
            <a:endParaRPr lang="ko-KR" altLang="en-US"/>
          </a:p>
        </p:txBody>
      </p:sp>
    </p:spTree>
    <p:extLst>
      <p:ext uri="{BB962C8B-B14F-4D97-AF65-F5344CB8AC3E}">
        <p14:creationId xmlns:p14="http://schemas.microsoft.com/office/powerpoint/2010/main" val="33706149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2" name="제목 개체 틀 1"/>
          <p:cNvSpPr>
            <a:spLocks noGrp="1"/>
          </p:cNvSpPr>
          <p:nvPr>
            <p:ph type="title"/>
          </p:nvPr>
        </p:nvSpPr>
        <p:spPr>
          <a:xfrm>
            <a:off x="609600" y="4183"/>
            <a:ext cx="10972800" cy="832405"/>
          </a:xfrm>
          <a:prstGeom prst="rect">
            <a:avLst/>
          </a:prstGeom>
        </p:spPr>
        <p:txBody>
          <a:bodyPr vert="horz" lIns="91440" tIns="45720" rIns="91440" bIns="45720" rtlCol="0" anchor="ctr">
            <a:normAutofit/>
          </a:bodyPr>
          <a:lstStyle/>
          <a:p>
            <a:r>
              <a:rPr lang="ko-KR" altLang="en-US" dirty="0"/>
              <a:t>마스터 제목 스타일 편집</a:t>
            </a:r>
          </a:p>
        </p:txBody>
      </p:sp>
      <p:sp>
        <p:nvSpPr>
          <p:cNvPr id="3" name="텍스트 개체 틀 2"/>
          <p:cNvSpPr>
            <a:spLocks noGrp="1"/>
          </p:cNvSpPr>
          <p:nvPr>
            <p:ph type="body" idx="1"/>
          </p:nvPr>
        </p:nvSpPr>
        <p:spPr>
          <a:xfrm>
            <a:off x="609600" y="1111627"/>
            <a:ext cx="10972800" cy="5179417"/>
          </a:xfrm>
          <a:prstGeom prst="rect">
            <a:avLst/>
          </a:prstGeom>
        </p:spPr>
        <p:txBody>
          <a:bodyPr vert="horz" lIns="91440" tIns="45720" rIns="91440" bIns="45720" rtlCol="0">
            <a:normAutofit/>
          </a:bodyPr>
          <a:lstStyle/>
          <a:p>
            <a:pPr lvl="0"/>
            <a:r>
              <a:rPr lang="ko-KR" altLang="en-US" dirty="0"/>
              <a:t> 마스터 텍스트 스타일을 편집합니다</a:t>
            </a:r>
          </a:p>
          <a:p>
            <a:pPr lvl="1"/>
            <a:r>
              <a:rPr lang="ko-KR" altLang="en-US" dirty="0"/>
              <a:t> 둘째 수준</a:t>
            </a:r>
          </a:p>
          <a:p>
            <a:pPr lvl="2"/>
            <a:r>
              <a:rPr lang="ko-KR" altLang="en-US" dirty="0"/>
              <a:t> 셋째 수준</a:t>
            </a:r>
          </a:p>
          <a:p>
            <a:pPr lvl="3"/>
            <a:r>
              <a:rPr lang="ko-KR" altLang="en-US" dirty="0"/>
              <a:t> 넷 째 수준</a:t>
            </a:r>
          </a:p>
        </p:txBody>
      </p:sp>
    </p:spTree>
    <p:extLst>
      <p:ext uri="{BB962C8B-B14F-4D97-AF65-F5344CB8AC3E}">
        <p14:creationId xmlns:p14="http://schemas.microsoft.com/office/powerpoint/2010/main" val="336597667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Lst>
  <p:hf hdr="0" ftr="0" dt="0"/>
  <p:txStyles>
    <p:titleStyle>
      <a:lvl1pPr algn="l" defTabSz="385763" rtl="0" eaLnBrk="1" latinLnBrk="1" hangingPunct="1">
        <a:spcBef>
          <a:spcPct val="0"/>
        </a:spcBef>
        <a:buNone/>
        <a:defRPr sz="2400" b="1" kern="1200">
          <a:solidFill>
            <a:schemeClr val="bg1"/>
          </a:solidFill>
          <a:latin typeface="Verdana" panose="020B0604030504040204" pitchFamily="34" charset="0"/>
          <a:ea typeface="+mj-ea"/>
          <a:cs typeface="+mj-cs"/>
        </a:defRPr>
      </a:lvl1pPr>
    </p:titleStyle>
    <p:bodyStyle>
      <a:lvl1pPr marL="144661" indent="-144661" algn="l" defTabSz="385763" rtl="0" eaLnBrk="1" latinLnBrk="1" hangingPunct="1">
        <a:spcBef>
          <a:spcPct val="20000"/>
        </a:spcBef>
        <a:buClr>
          <a:schemeClr val="accent3">
            <a:lumMod val="50000"/>
          </a:schemeClr>
        </a:buClr>
        <a:buFont typeface="Tahoma" panose="020B0604030504040204" pitchFamily="34" charset="0"/>
        <a:buChar char="‣"/>
        <a:defRPr sz="1800" b="0" kern="1200">
          <a:solidFill>
            <a:schemeClr val="tx1"/>
          </a:solidFill>
          <a:latin typeface="Verdana" panose="020B0604030504040204" pitchFamily="34" charset="0"/>
          <a:ea typeface="+mn-ea"/>
          <a:cs typeface="+mn-cs"/>
        </a:defRPr>
      </a:lvl1pPr>
      <a:lvl2pPr marL="313433" indent="-120551" algn="l" defTabSz="385763" rtl="0" eaLnBrk="1" latinLnBrk="1" hangingPunct="1">
        <a:spcBef>
          <a:spcPct val="20000"/>
        </a:spcBef>
        <a:buClr>
          <a:schemeClr val="accent3">
            <a:lumMod val="75000"/>
          </a:schemeClr>
        </a:buClr>
        <a:buFont typeface="Tahoma" panose="020B0604030504040204" pitchFamily="34" charset="0"/>
        <a:buChar char="‣"/>
        <a:defRPr sz="1725" b="0" kern="1200">
          <a:solidFill>
            <a:schemeClr val="tx1">
              <a:lumMod val="85000"/>
              <a:lumOff val="15000"/>
            </a:schemeClr>
          </a:solidFill>
          <a:latin typeface="Verdana" panose="020B0604030504040204" pitchFamily="34" charset="0"/>
          <a:ea typeface="+mn-ea"/>
          <a:cs typeface="+mn-cs"/>
        </a:defRPr>
      </a:lvl2pPr>
      <a:lvl3pPr marL="482204" indent="-96441" algn="l" defTabSz="385763" rtl="0" eaLnBrk="1" latinLnBrk="1" hangingPunct="1">
        <a:spcBef>
          <a:spcPct val="20000"/>
        </a:spcBef>
        <a:buClr>
          <a:schemeClr val="accent3">
            <a:lumMod val="60000"/>
            <a:lumOff val="40000"/>
          </a:schemeClr>
        </a:buClr>
        <a:buFont typeface="Tahoma" panose="020B0604030504040204" pitchFamily="34" charset="0"/>
        <a:buChar char="‣"/>
        <a:defRPr sz="1500" b="0" kern="1200">
          <a:solidFill>
            <a:schemeClr val="tx1">
              <a:lumMod val="65000"/>
              <a:lumOff val="35000"/>
            </a:schemeClr>
          </a:solidFill>
          <a:latin typeface="Verdana" panose="020B0604030504040204" pitchFamily="34" charset="0"/>
          <a:ea typeface="+mn-ea"/>
          <a:cs typeface="+mn-cs"/>
        </a:defRPr>
      </a:lvl3pPr>
      <a:lvl4pPr marL="675085" indent="-96441" algn="l" defTabSz="385763" rtl="0" eaLnBrk="1" latinLnBrk="1" hangingPunct="1">
        <a:spcBef>
          <a:spcPct val="20000"/>
        </a:spcBef>
        <a:buClr>
          <a:schemeClr val="accent3">
            <a:lumMod val="40000"/>
            <a:lumOff val="60000"/>
          </a:schemeClr>
        </a:buClr>
        <a:buFont typeface="Tahoma" panose="020B0604030504040204" pitchFamily="34" charset="0"/>
        <a:buChar char="‣"/>
        <a:defRPr sz="1350" b="0" kern="1200">
          <a:solidFill>
            <a:schemeClr val="tx1">
              <a:lumMod val="50000"/>
              <a:lumOff val="50000"/>
            </a:schemeClr>
          </a:solidFill>
          <a:latin typeface="Verdana" panose="020B0604030504040204" pitchFamily="34" charset="0"/>
          <a:ea typeface="+mn-ea"/>
          <a:cs typeface="+mn-cs"/>
        </a:defRPr>
      </a:lvl4pPr>
      <a:lvl5pPr marL="867966" indent="-96441" algn="l" defTabSz="385763" rtl="0" eaLnBrk="1" latinLnBrk="1" hangingPunct="1">
        <a:spcBef>
          <a:spcPct val="20000"/>
        </a:spcBef>
        <a:buFont typeface="Arial" pitchFamily="34" charset="0"/>
        <a:buChar char="»"/>
        <a:defRPr sz="788" kern="1200">
          <a:solidFill>
            <a:schemeClr val="tx1"/>
          </a:solidFill>
          <a:latin typeface="Verdana" panose="020B0604030504040204" pitchFamily="34" charset="0"/>
          <a:ea typeface="+mn-ea"/>
          <a:cs typeface="+mn-cs"/>
        </a:defRPr>
      </a:lvl5pPr>
      <a:lvl6pPr marL="1060847" indent="-96441" algn="l" defTabSz="385763" rtl="0" eaLnBrk="1" latinLnBrk="1" hangingPunct="1">
        <a:spcBef>
          <a:spcPct val="20000"/>
        </a:spcBef>
        <a:buFont typeface="Arial" pitchFamily="34" charset="0"/>
        <a:buChar char="•"/>
        <a:defRPr sz="844" kern="1200">
          <a:solidFill>
            <a:schemeClr val="tx1"/>
          </a:solidFill>
          <a:latin typeface="+mn-lt"/>
          <a:ea typeface="+mn-ea"/>
          <a:cs typeface="+mn-cs"/>
        </a:defRPr>
      </a:lvl6pPr>
      <a:lvl7pPr marL="1253729" indent="-96441" algn="l" defTabSz="385763" rtl="0" eaLnBrk="1" latinLnBrk="1" hangingPunct="1">
        <a:spcBef>
          <a:spcPct val="20000"/>
        </a:spcBef>
        <a:buFont typeface="Arial" pitchFamily="34" charset="0"/>
        <a:buChar char="•"/>
        <a:defRPr sz="844" kern="1200">
          <a:solidFill>
            <a:schemeClr val="tx1"/>
          </a:solidFill>
          <a:latin typeface="+mn-lt"/>
          <a:ea typeface="+mn-ea"/>
          <a:cs typeface="+mn-cs"/>
        </a:defRPr>
      </a:lvl7pPr>
      <a:lvl8pPr marL="1446610" indent="-96441" algn="l" defTabSz="385763" rtl="0" eaLnBrk="1" latinLnBrk="1" hangingPunct="1">
        <a:spcBef>
          <a:spcPct val="20000"/>
        </a:spcBef>
        <a:buFont typeface="Arial" pitchFamily="34" charset="0"/>
        <a:buChar char="•"/>
        <a:defRPr sz="844" kern="1200">
          <a:solidFill>
            <a:schemeClr val="tx1"/>
          </a:solidFill>
          <a:latin typeface="+mn-lt"/>
          <a:ea typeface="+mn-ea"/>
          <a:cs typeface="+mn-cs"/>
        </a:defRPr>
      </a:lvl8pPr>
      <a:lvl9pPr marL="1639491" indent="-96441" algn="l" defTabSz="385763" rtl="0" eaLnBrk="1" latinLnBrk="1" hangingPunct="1">
        <a:spcBef>
          <a:spcPct val="20000"/>
        </a:spcBef>
        <a:buFont typeface="Arial" pitchFamily="34" charset="0"/>
        <a:buChar char="•"/>
        <a:defRPr sz="844" kern="1200">
          <a:solidFill>
            <a:schemeClr val="tx1"/>
          </a:solidFill>
          <a:latin typeface="+mn-lt"/>
          <a:ea typeface="+mn-ea"/>
          <a:cs typeface="+mn-cs"/>
        </a:defRPr>
      </a:lvl9pPr>
    </p:bodyStyle>
    <p:otherStyle>
      <a:defPPr>
        <a:defRPr lang="ko-KR"/>
      </a:defPPr>
      <a:lvl1pPr marL="0" algn="l" defTabSz="385763" rtl="0" eaLnBrk="1" latinLnBrk="1" hangingPunct="1">
        <a:defRPr sz="760" kern="1200">
          <a:solidFill>
            <a:schemeClr val="tx1"/>
          </a:solidFill>
          <a:latin typeface="+mn-lt"/>
          <a:ea typeface="+mn-ea"/>
          <a:cs typeface="+mn-cs"/>
        </a:defRPr>
      </a:lvl1pPr>
      <a:lvl2pPr marL="192881" algn="l" defTabSz="385763" rtl="0" eaLnBrk="1" latinLnBrk="1" hangingPunct="1">
        <a:defRPr sz="760" kern="1200">
          <a:solidFill>
            <a:schemeClr val="tx1"/>
          </a:solidFill>
          <a:latin typeface="+mn-lt"/>
          <a:ea typeface="+mn-ea"/>
          <a:cs typeface="+mn-cs"/>
        </a:defRPr>
      </a:lvl2pPr>
      <a:lvl3pPr marL="385763" algn="l" defTabSz="385763" rtl="0" eaLnBrk="1" latinLnBrk="1" hangingPunct="1">
        <a:defRPr sz="760" kern="1200">
          <a:solidFill>
            <a:schemeClr val="tx1"/>
          </a:solidFill>
          <a:latin typeface="+mn-lt"/>
          <a:ea typeface="+mn-ea"/>
          <a:cs typeface="+mn-cs"/>
        </a:defRPr>
      </a:lvl3pPr>
      <a:lvl4pPr marL="578644" algn="l" defTabSz="385763" rtl="0" eaLnBrk="1" latinLnBrk="1" hangingPunct="1">
        <a:defRPr sz="760" kern="1200">
          <a:solidFill>
            <a:schemeClr val="tx1"/>
          </a:solidFill>
          <a:latin typeface="+mn-lt"/>
          <a:ea typeface="+mn-ea"/>
          <a:cs typeface="+mn-cs"/>
        </a:defRPr>
      </a:lvl4pPr>
      <a:lvl5pPr marL="771525" algn="l" defTabSz="385763" rtl="0" eaLnBrk="1" latinLnBrk="1" hangingPunct="1">
        <a:defRPr sz="760" kern="1200">
          <a:solidFill>
            <a:schemeClr val="tx1"/>
          </a:solidFill>
          <a:latin typeface="+mn-lt"/>
          <a:ea typeface="+mn-ea"/>
          <a:cs typeface="+mn-cs"/>
        </a:defRPr>
      </a:lvl5pPr>
      <a:lvl6pPr marL="964406" algn="l" defTabSz="385763" rtl="0" eaLnBrk="1" latinLnBrk="1" hangingPunct="1">
        <a:defRPr sz="760" kern="1200">
          <a:solidFill>
            <a:schemeClr val="tx1"/>
          </a:solidFill>
          <a:latin typeface="+mn-lt"/>
          <a:ea typeface="+mn-ea"/>
          <a:cs typeface="+mn-cs"/>
        </a:defRPr>
      </a:lvl6pPr>
      <a:lvl7pPr marL="1157288" algn="l" defTabSz="385763" rtl="0" eaLnBrk="1" latinLnBrk="1" hangingPunct="1">
        <a:defRPr sz="760" kern="1200">
          <a:solidFill>
            <a:schemeClr val="tx1"/>
          </a:solidFill>
          <a:latin typeface="+mn-lt"/>
          <a:ea typeface="+mn-ea"/>
          <a:cs typeface="+mn-cs"/>
        </a:defRPr>
      </a:lvl7pPr>
      <a:lvl8pPr marL="1350169" algn="l" defTabSz="385763" rtl="0" eaLnBrk="1" latinLnBrk="1" hangingPunct="1">
        <a:defRPr sz="760" kern="1200">
          <a:solidFill>
            <a:schemeClr val="tx1"/>
          </a:solidFill>
          <a:latin typeface="+mn-lt"/>
          <a:ea typeface="+mn-ea"/>
          <a:cs typeface="+mn-cs"/>
        </a:defRPr>
      </a:lvl8pPr>
      <a:lvl9pPr marL="1543050" algn="l" defTabSz="385763" rtl="0" eaLnBrk="1" latinLnBrk="1" hangingPunct="1">
        <a:defRPr sz="76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1.jpeg"/><Relationship Id="rId4" Type="http://schemas.microsoft.com/office/2007/relationships/hdphoto" Target="../media/hdphoto5.wdp"/></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3.png"/><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11" Type="http://schemas.openxmlformats.org/officeDocument/2006/relationships/image" Target="../media/image9.png"/><Relationship Id="rId5" Type="http://schemas.microsoft.com/office/2007/relationships/hdphoto" Target="../media/hdphoto1.wdp"/><Relationship Id="rId10" Type="http://schemas.openxmlformats.org/officeDocument/2006/relationships/image" Target="../media/image8.png"/><Relationship Id="rId4" Type="http://schemas.openxmlformats.org/officeDocument/2006/relationships/image" Target="../media/image4.png"/><Relationship Id="rId9" Type="http://schemas.openxmlformats.org/officeDocument/2006/relationships/image" Target="../media/image7.png"/></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8.jpeg"/><Relationship Id="rId3" Type="http://schemas.openxmlformats.org/officeDocument/2006/relationships/image" Target="../media/image10.png"/><Relationship Id="rId7" Type="http://schemas.openxmlformats.org/officeDocument/2006/relationships/image" Target="../media/image14.png"/><Relationship Id="rId12" Type="http://schemas.microsoft.com/office/2007/relationships/hdphoto" Target="../media/hdphoto4.wdp"/><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11" Type="http://schemas.openxmlformats.org/officeDocument/2006/relationships/image" Target="../media/image17.png"/><Relationship Id="rId5" Type="http://schemas.openxmlformats.org/officeDocument/2006/relationships/image" Target="../media/image12.jpeg"/><Relationship Id="rId10" Type="http://schemas.openxmlformats.org/officeDocument/2006/relationships/image" Target="../media/image16.jpeg"/><Relationship Id="rId4" Type="http://schemas.openxmlformats.org/officeDocument/2006/relationships/image" Target="../media/image11.jpeg"/><Relationship Id="rId9" Type="http://schemas.openxmlformats.org/officeDocument/2006/relationships/image" Target="../media/image15.png"/><Relationship Id="rId14" Type="http://schemas.openxmlformats.org/officeDocument/2006/relationships/image" Target="../media/image19.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8" Type="http://schemas.openxmlformats.org/officeDocument/2006/relationships/image" Target="../media/image22.jpeg"/><Relationship Id="rId3" Type="http://schemas.openxmlformats.org/officeDocument/2006/relationships/image" Target="../media/image20.png"/><Relationship Id="rId7" Type="http://schemas.microsoft.com/office/2007/relationships/hdphoto" Target="../media/hdphoto4.wdp"/><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9.png"/><Relationship Id="rId10" Type="http://schemas.openxmlformats.org/officeDocument/2006/relationships/image" Target="../media/image24.png"/><Relationship Id="rId4" Type="http://schemas.openxmlformats.org/officeDocument/2006/relationships/image" Target="../media/image21.png"/><Relationship Id="rId9" Type="http://schemas.openxmlformats.org/officeDocument/2006/relationships/image" Target="../media/image23.png"/></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26.png"/></Relationships>
</file>

<file path=ppt/slides/_rels/slide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9.jpeg"/></Relationships>
</file>

<file path=ppt/slides/_rels/slide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18987935-6883-4C1F-A424-2B0F87E59D62}"/>
              </a:ext>
            </a:extLst>
          </p:cNvPr>
          <p:cNvSpPr>
            <a:spLocks noGrp="1"/>
          </p:cNvSpPr>
          <p:nvPr>
            <p:ph type="ctrTitle"/>
          </p:nvPr>
        </p:nvSpPr>
        <p:spPr>
          <a:xfrm>
            <a:off x="1539240" y="1527998"/>
            <a:ext cx="9113520" cy="1650630"/>
          </a:xfrm>
        </p:spPr>
        <p:txBody>
          <a:bodyPr>
            <a:normAutofit fontScale="90000"/>
          </a:bodyPr>
          <a:lstStyle/>
          <a:p>
            <a:r>
              <a:rPr lang="en-US" altLang="ko-KR" sz="5400" i="1" dirty="0">
                <a:ea typeface="Cambria" panose="02040503050406030204" pitchFamily="18" charset="0"/>
              </a:rPr>
              <a:t>Processing-in-Flash:</a:t>
            </a:r>
            <a:br>
              <a:rPr lang="en-US" altLang="ko-KR" sz="5400" i="1" dirty="0">
                <a:ea typeface="Cambria" panose="02040503050406030204" pitchFamily="18" charset="0"/>
              </a:rPr>
            </a:br>
            <a:r>
              <a:rPr lang="en-US" altLang="ko-KR" sz="5400" i="1" dirty="0">
                <a:ea typeface="Cambria" panose="02040503050406030204" pitchFamily="18" charset="0"/>
              </a:rPr>
              <a:t>Accelerating Training for </a:t>
            </a:r>
            <a:br>
              <a:rPr lang="en-US" altLang="ko-KR" sz="5400" i="1" dirty="0">
                <a:ea typeface="Cambria" panose="02040503050406030204" pitchFamily="18" charset="0"/>
              </a:rPr>
            </a:br>
            <a:r>
              <a:rPr lang="en-US" altLang="ko-KR" sz="5400" i="1" dirty="0">
                <a:ea typeface="Cambria" panose="02040503050406030204" pitchFamily="18" charset="0"/>
              </a:rPr>
              <a:t>On-Device Machine Learning</a:t>
            </a:r>
          </a:p>
        </p:txBody>
      </p:sp>
      <p:sp>
        <p:nvSpPr>
          <p:cNvPr id="3" name="부제목 2">
            <a:extLst>
              <a:ext uri="{FF2B5EF4-FFF2-40B4-BE49-F238E27FC236}">
                <a16:creationId xmlns:a16="http://schemas.microsoft.com/office/drawing/2014/main" id="{A6F15DA1-3D2C-4C4C-8AD1-6D614CC6430F}"/>
              </a:ext>
            </a:extLst>
          </p:cNvPr>
          <p:cNvSpPr>
            <a:spLocks noGrp="1"/>
          </p:cNvSpPr>
          <p:nvPr>
            <p:ph type="subTitle" idx="1"/>
          </p:nvPr>
        </p:nvSpPr>
        <p:spPr>
          <a:xfrm>
            <a:off x="1132114" y="3679372"/>
            <a:ext cx="9927772" cy="2998488"/>
          </a:xfrm>
        </p:spPr>
        <p:txBody>
          <a:bodyPr>
            <a:normAutofit/>
          </a:bodyPr>
          <a:lstStyle/>
          <a:p>
            <a:r>
              <a:rPr lang="en-US" altLang="ko-KR" sz="3200" dirty="0" err="1"/>
              <a:t>Yoona</a:t>
            </a:r>
            <a:r>
              <a:rPr lang="en-US" altLang="ko-KR" sz="3200" dirty="0"/>
              <a:t> Kim </a:t>
            </a:r>
            <a:r>
              <a:rPr lang="en-US" altLang="ko-KR" sz="3200" dirty="0">
                <a:solidFill>
                  <a:srgbClr val="FFC000"/>
                </a:solidFill>
              </a:rPr>
              <a:t>†</a:t>
            </a:r>
            <a:r>
              <a:rPr lang="en-US" altLang="ko-KR" sz="3200" dirty="0"/>
              <a:t>, </a:t>
            </a:r>
            <a:r>
              <a:rPr lang="en-US" altLang="ko-KR" sz="3200" dirty="0" err="1"/>
              <a:t>Dusol</a:t>
            </a:r>
            <a:r>
              <a:rPr lang="en-US" altLang="ko-KR" sz="3200" dirty="0"/>
              <a:t> Lee </a:t>
            </a:r>
            <a:r>
              <a:rPr lang="en-US" altLang="ko-KR" sz="3200" dirty="0">
                <a:solidFill>
                  <a:srgbClr val="FFC000"/>
                </a:solidFill>
              </a:rPr>
              <a:t>†</a:t>
            </a:r>
            <a:r>
              <a:rPr lang="en-US" altLang="ko-KR" sz="3200" dirty="0"/>
              <a:t>, Geonhee Cho </a:t>
            </a:r>
            <a:r>
              <a:rPr lang="en-US" altLang="ko-KR" sz="3200" dirty="0">
                <a:solidFill>
                  <a:srgbClr val="FFC000"/>
                </a:solidFill>
              </a:rPr>
              <a:t>†</a:t>
            </a:r>
            <a:endParaRPr lang="en-US" altLang="ko-KR" sz="3200" dirty="0"/>
          </a:p>
          <a:p>
            <a:r>
              <a:rPr lang="en-US" altLang="ko-KR" sz="3200" dirty="0">
                <a:solidFill>
                  <a:srgbClr val="FFC000"/>
                </a:solidFill>
              </a:rPr>
              <a:t>† </a:t>
            </a:r>
            <a:r>
              <a:rPr lang="en-US" altLang="ko-KR" sz="3200" b="1" i="1" dirty="0"/>
              <a:t>Team 3 (</a:t>
            </a:r>
            <a:r>
              <a:rPr lang="en-US" altLang="ko-KR" sz="3200" b="1" i="1" dirty="0" err="1"/>
              <a:t>SysMo</a:t>
            </a:r>
            <a:r>
              <a:rPr lang="en-US" altLang="ko-KR" sz="3200" b="1" i="1" dirty="0"/>
              <a:t>)</a:t>
            </a:r>
          </a:p>
        </p:txBody>
      </p:sp>
    </p:spTree>
    <p:extLst>
      <p:ext uri="{BB962C8B-B14F-4D97-AF65-F5344CB8AC3E}">
        <p14:creationId xmlns:p14="http://schemas.microsoft.com/office/powerpoint/2010/main" val="2035974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9553D64-C887-42A3-BB9C-03BFE0FA51B2}"/>
              </a:ext>
            </a:extLst>
          </p:cNvPr>
          <p:cNvSpPr>
            <a:spLocks noGrp="1"/>
          </p:cNvSpPr>
          <p:nvPr>
            <p:ph type="title"/>
          </p:nvPr>
        </p:nvSpPr>
        <p:spPr/>
        <p:txBody>
          <a:bodyPr/>
          <a:lstStyle/>
          <a:p>
            <a:r>
              <a:rPr lang="en-US" altLang="ko-KR" dirty="0">
                <a:ea typeface="Cambria" panose="02040503050406030204" pitchFamily="18" charset="0"/>
              </a:rPr>
              <a:t>Cell-over-X (</a:t>
            </a:r>
            <a:r>
              <a:rPr lang="en-US" altLang="ko-KR" dirty="0" err="1">
                <a:ea typeface="Cambria" panose="02040503050406030204" pitchFamily="18" charset="0"/>
              </a:rPr>
              <a:t>CoX</a:t>
            </a:r>
            <a:r>
              <a:rPr lang="en-US" altLang="ko-KR" dirty="0">
                <a:ea typeface="Cambria" panose="02040503050406030204" pitchFamily="18" charset="0"/>
              </a:rPr>
              <a:t>)</a:t>
            </a:r>
            <a:endParaRPr lang="ko-KR" altLang="en-US" sz="2600" dirty="0">
              <a:latin typeface="+mn-lt"/>
              <a:ea typeface="+mn-ea"/>
            </a:endParaRPr>
          </a:p>
        </p:txBody>
      </p:sp>
      <p:sp>
        <p:nvSpPr>
          <p:cNvPr id="4" name="슬라이드 번호 개체 틀 3">
            <a:extLst>
              <a:ext uri="{FF2B5EF4-FFF2-40B4-BE49-F238E27FC236}">
                <a16:creationId xmlns:a16="http://schemas.microsoft.com/office/drawing/2014/main" id="{82E396BF-E087-4524-83EE-64103150AC50}"/>
              </a:ext>
            </a:extLst>
          </p:cNvPr>
          <p:cNvSpPr>
            <a:spLocks noGrp="1"/>
          </p:cNvSpPr>
          <p:nvPr>
            <p:ph type="sldNum" sz="quarter" idx="12"/>
          </p:nvPr>
        </p:nvSpPr>
        <p:spPr/>
        <p:txBody>
          <a:bodyPr/>
          <a:lstStyle/>
          <a:p>
            <a:fld id="{6FC4EA11-D7C1-4F30-9D62-5FB833D2D663}" type="slidenum">
              <a:rPr lang="ko-KR" altLang="en-US">
                <a:latin typeface="Calibri"/>
                <a:ea typeface="다음_Regular"/>
              </a:rPr>
              <a:pPr/>
              <a:t>10</a:t>
            </a:fld>
            <a:endParaRPr lang="ko-KR" altLang="en-US" dirty="0">
              <a:latin typeface="Calibri"/>
              <a:ea typeface="다음_Regular"/>
            </a:endParaRPr>
          </a:p>
        </p:txBody>
      </p:sp>
      <p:sp>
        <p:nvSpPr>
          <p:cNvPr id="171" name="정육면체 170">
            <a:extLst>
              <a:ext uri="{FF2B5EF4-FFF2-40B4-BE49-F238E27FC236}">
                <a16:creationId xmlns:a16="http://schemas.microsoft.com/office/drawing/2014/main" id="{3DE7EFA4-C280-4AF6-A16F-D7FFFAA55939}"/>
              </a:ext>
            </a:extLst>
          </p:cNvPr>
          <p:cNvSpPr/>
          <p:nvPr/>
        </p:nvSpPr>
        <p:spPr>
          <a:xfrm>
            <a:off x="6899686" y="4311005"/>
            <a:ext cx="3366030" cy="1233598"/>
          </a:xfrm>
          <a:prstGeom prst="cube">
            <a:avLst>
              <a:gd name="adj" fmla="val 91268"/>
            </a:avLst>
          </a:prstGeom>
          <a:solidFill>
            <a:srgbClr val="F2F2F2">
              <a:alpha val="50196"/>
            </a:srgbClr>
          </a:solidFill>
          <a:ln w="1587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172" name="정육면체 171">
            <a:extLst>
              <a:ext uri="{FF2B5EF4-FFF2-40B4-BE49-F238E27FC236}">
                <a16:creationId xmlns:a16="http://schemas.microsoft.com/office/drawing/2014/main" id="{2B25D373-DE28-4EF6-BB68-BE9AA172F0AE}"/>
              </a:ext>
            </a:extLst>
          </p:cNvPr>
          <p:cNvSpPr/>
          <p:nvPr/>
        </p:nvSpPr>
        <p:spPr>
          <a:xfrm>
            <a:off x="7722174" y="3918003"/>
            <a:ext cx="2541638" cy="782758"/>
          </a:xfrm>
          <a:prstGeom prst="cube">
            <a:avLst>
              <a:gd name="adj" fmla="val 54994"/>
            </a:avLst>
          </a:prstGeom>
          <a:solidFill>
            <a:srgbClr val="1F4E79">
              <a:alpha val="50000"/>
            </a:srgbClr>
          </a:solidFill>
          <a:ln w="19050"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sz="1600" kern="0">
              <a:solidFill>
                <a:prstClr val="white"/>
              </a:solidFill>
              <a:latin typeface="Calibri"/>
              <a:ea typeface="다음_Regular"/>
            </a:endParaRPr>
          </a:p>
        </p:txBody>
      </p:sp>
      <p:grpSp>
        <p:nvGrpSpPr>
          <p:cNvPr id="173" name="그룹 172">
            <a:extLst>
              <a:ext uri="{FF2B5EF4-FFF2-40B4-BE49-F238E27FC236}">
                <a16:creationId xmlns:a16="http://schemas.microsoft.com/office/drawing/2014/main" id="{CBD989CA-0EB6-4137-88EF-4FAD575A0312}"/>
              </a:ext>
            </a:extLst>
          </p:cNvPr>
          <p:cNvGrpSpPr/>
          <p:nvPr/>
        </p:nvGrpSpPr>
        <p:grpSpPr>
          <a:xfrm>
            <a:off x="6841838" y="4198622"/>
            <a:ext cx="1983269" cy="1488623"/>
            <a:chOff x="3009664" y="1385596"/>
            <a:chExt cx="2285503" cy="1488623"/>
          </a:xfrm>
        </p:grpSpPr>
        <p:grpSp>
          <p:nvGrpSpPr>
            <p:cNvPr id="174" name="그룹 173">
              <a:extLst>
                <a:ext uri="{FF2B5EF4-FFF2-40B4-BE49-F238E27FC236}">
                  <a16:creationId xmlns:a16="http://schemas.microsoft.com/office/drawing/2014/main" id="{484FD436-1771-46BA-9306-19B96C7DEF7A}"/>
                </a:ext>
              </a:extLst>
            </p:cNvPr>
            <p:cNvGrpSpPr/>
            <p:nvPr/>
          </p:nvGrpSpPr>
          <p:grpSpPr>
            <a:xfrm>
              <a:off x="3076922" y="1385596"/>
              <a:ext cx="2218245" cy="1488623"/>
              <a:chOff x="8328642" y="4544007"/>
              <a:chExt cx="2218245" cy="1488623"/>
            </a:xfrm>
          </p:grpSpPr>
          <p:grpSp>
            <p:nvGrpSpPr>
              <p:cNvPr id="177" name="그룹 176">
                <a:extLst>
                  <a:ext uri="{FF2B5EF4-FFF2-40B4-BE49-F238E27FC236}">
                    <a16:creationId xmlns:a16="http://schemas.microsoft.com/office/drawing/2014/main" id="{77790182-4AAF-4873-9156-1B1B59E84678}"/>
                  </a:ext>
                </a:extLst>
              </p:cNvPr>
              <p:cNvGrpSpPr/>
              <p:nvPr/>
            </p:nvGrpSpPr>
            <p:grpSpPr>
              <a:xfrm>
                <a:off x="8480229" y="4544007"/>
                <a:ext cx="1899737" cy="1488623"/>
                <a:chOff x="2428103" y="496587"/>
                <a:chExt cx="6277233" cy="6000750"/>
              </a:xfrm>
              <a:effectLst>
                <a:outerShdw blurRad="50800" dist="38100" dir="2700000" algn="tl" rotWithShape="0">
                  <a:prstClr val="black">
                    <a:alpha val="40000"/>
                  </a:prstClr>
                </a:outerShdw>
              </a:effectLst>
              <a:scene3d>
                <a:camera prst="isometricOffAxis2Top">
                  <a:rot lat="18815673" lon="3151602" rev="18981245"/>
                </a:camera>
                <a:lightRig rig="threePt" dir="t"/>
              </a:scene3d>
            </p:grpSpPr>
            <p:pic>
              <p:nvPicPr>
                <p:cNvPr id="182" name="그림 181">
                  <a:extLst>
                    <a:ext uri="{FF2B5EF4-FFF2-40B4-BE49-F238E27FC236}">
                      <a16:creationId xmlns:a16="http://schemas.microsoft.com/office/drawing/2014/main" id="{9370D173-683E-4246-924E-1D7612233D5C}"/>
                    </a:ext>
                  </a:extLst>
                </p:cNvPr>
                <p:cNvPicPr>
                  <a:picLocks noChangeAspect="1"/>
                </p:cNvPicPr>
                <p:nvPr/>
              </p:nvPicPr>
              <p:blipFill rotWithShape="1">
                <a:blip r:embed="rId3">
                  <a:clrChange>
                    <a:clrFrom>
                      <a:srgbClr val="FFFFFF"/>
                    </a:clrFrom>
                    <a:clrTo>
                      <a:srgbClr val="FFFFFF">
                        <a:alpha val="0"/>
                      </a:srgbClr>
                    </a:clrTo>
                  </a:clrChange>
                  <a:extLst>
                    <a:ext uri="{BEBA8EAE-BF5A-486C-A8C5-ECC9F3942E4B}">
                      <a14:imgProps xmlns:a14="http://schemas.microsoft.com/office/drawing/2010/main">
                        <a14:imgLayer r:embed="rId4">
                          <a14:imgEffect>
                            <a14:backgroundRemoval t="3016" b="96508" l="10000" r="90000">
                              <a14:foregroundMark x1="25500" y1="23333" x2="28750" y2="23810"/>
                              <a14:foregroundMark x1="25083" y1="36349" x2="28250" y2="36825"/>
                              <a14:foregroundMark x1="25333" y1="49206" x2="28083" y2="49524"/>
                              <a14:foregroundMark x1="25667" y1="62698" x2="27833" y2="62857"/>
                              <a14:foregroundMark x1="25583" y1="75556" x2="28000" y2="75397"/>
                              <a14:foregroundMark x1="36333" y1="89365" x2="36833" y2="94921"/>
                              <a14:foregroundMark x1="43083" y1="89683" x2="43167" y2="95397"/>
                              <a14:foregroundMark x1="49917" y1="89365" x2="49750" y2="95238"/>
                              <a14:foregroundMark x1="56833" y1="90000" x2="56500" y2="95873"/>
                              <a14:foregroundMark x1="63333" y1="90159" x2="63167" y2="96508"/>
                              <a14:foregroundMark x1="71083" y1="75873" x2="73917" y2="75873"/>
                              <a14:foregroundMark x1="71250" y1="61905" x2="73333" y2="62698"/>
                              <a14:foregroundMark x1="70917" y1="49365" x2="73583" y2="49524"/>
                              <a14:foregroundMark x1="71250" y1="36984" x2="74000" y2="36508"/>
                              <a14:foregroundMark x1="71083" y1="22857" x2="73500" y2="22857"/>
                              <a14:foregroundMark x1="63333" y1="9365" x2="63500" y2="4127"/>
                              <a14:foregroundMark x1="56583" y1="8889" x2="56750" y2="4444"/>
                              <a14:foregroundMark x1="50000" y1="8571" x2="50083" y2="3810"/>
                              <a14:foregroundMark x1="43167" y1="9048" x2="43417" y2="3016"/>
                              <a14:foregroundMark x1="36417" y1="8889" x2="36500" y2="4444"/>
                            </a14:backgroundRemoval>
                          </a14:imgEffect>
                        </a14:imgLayer>
                      </a14:imgProps>
                    </a:ext>
                  </a:extLst>
                </a:blip>
                <a:srcRect l="22126" r="22955"/>
                <a:stretch/>
              </p:blipFill>
              <p:spPr>
                <a:xfrm>
                  <a:off x="2428103" y="496587"/>
                  <a:ext cx="6277233" cy="6000750"/>
                </a:xfrm>
                <a:prstGeom prst="rect">
                  <a:avLst/>
                </a:prstGeom>
              </p:spPr>
            </p:pic>
            <p:sp>
              <p:nvSpPr>
                <p:cNvPr id="183" name="직사각형 182">
                  <a:extLst>
                    <a:ext uri="{FF2B5EF4-FFF2-40B4-BE49-F238E27FC236}">
                      <a16:creationId xmlns:a16="http://schemas.microsoft.com/office/drawing/2014/main" id="{1861B71F-081E-4F62-B4B6-3FD098173346}"/>
                    </a:ext>
                  </a:extLst>
                </p:cNvPr>
                <p:cNvSpPr/>
                <p:nvPr/>
              </p:nvSpPr>
              <p:spPr>
                <a:xfrm>
                  <a:off x="4528751" y="2712308"/>
                  <a:ext cx="2131541" cy="1538416"/>
                </a:xfrm>
                <a:prstGeom prst="rect">
                  <a:avLst/>
                </a:prstGeom>
                <a:solidFill>
                  <a:srgbClr val="00B0F0"/>
                </a:solidFill>
                <a:ln w="12700" cap="flat" cmpd="sng" algn="ctr">
                  <a:solidFill>
                    <a:srgbClr val="4472C4">
                      <a:shade val="50000"/>
                    </a:srgbClr>
                  </a:solidFill>
                  <a:prstDash val="solid"/>
                  <a:miter lim="800000"/>
                </a:ln>
                <a:effectLst/>
              </p:spPr>
              <p:txBody>
                <a:bodyPr rtlCol="0" anchor="ctr"/>
                <a:lstStyle/>
                <a:p>
                  <a:pPr algn="ctr" latinLnBrk="0">
                    <a:defRPr/>
                  </a:pPr>
                  <a:endParaRPr lang="ko-KR" altLang="en-US" sz="3200" b="1" kern="0" dirty="0">
                    <a:solidFill>
                      <a:prstClr val="black"/>
                    </a:solidFill>
                    <a:latin typeface="Calibri"/>
                    <a:ea typeface="다음_Regular"/>
                  </a:endParaRPr>
                </a:p>
              </p:txBody>
            </p:sp>
          </p:grpSp>
          <p:grpSp>
            <p:nvGrpSpPr>
              <p:cNvPr id="178" name="그룹 177">
                <a:extLst>
                  <a:ext uri="{FF2B5EF4-FFF2-40B4-BE49-F238E27FC236}">
                    <a16:creationId xmlns:a16="http://schemas.microsoft.com/office/drawing/2014/main" id="{D7F31B83-208E-4926-8FF7-AC0E18E76DAA}"/>
                  </a:ext>
                </a:extLst>
              </p:cNvPr>
              <p:cNvGrpSpPr/>
              <p:nvPr/>
            </p:nvGrpSpPr>
            <p:grpSpPr>
              <a:xfrm>
                <a:off x="8328642" y="4703004"/>
                <a:ext cx="2218245" cy="1052870"/>
                <a:chOff x="8234074" y="4688407"/>
                <a:chExt cx="2218245" cy="1052870"/>
              </a:xfrm>
            </p:grpSpPr>
            <p:sp>
              <p:nvSpPr>
                <p:cNvPr id="179" name="정육면체 178">
                  <a:extLst>
                    <a:ext uri="{FF2B5EF4-FFF2-40B4-BE49-F238E27FC236}">
                      <a16:creationId xmlns:a16="http://schemas.microsoft.com/office/drawing/2014/main" id="{1454E334-6A76-44CD-9306-968708A04BC5}"/>
                    </a:ext>
                  </a:extLst>
                </p:cNvPr>
                <p:cNvSpPr/>
                <p:nvPr/>
              </p:nvSpPr>
              <p:spPr>
                <a:xfrm>
                  <a:off x="8234074" y="4703455"/>
                  <a:ext cx="2218245" cy="1037822"/>
                </a:xfrm>
                <a:prstGeom prst="cube">
                  <a:avLst>
                    <a:gd name="adj" fmla="val 65958"/>
                  </a:avLst>
                </a:prstGeom>
                <a:solidFill>
                  <a:srgbClr val="70AD47">
                    <a:lumMod val="75000"/>
                    <a:alpha val="39000"/>
                  </a:srgbClr>
                </a:solidFill>
                <a:ln w="19050"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sz="1600" kern="0">
                    <a:solidFill>
                      <a:prstClr val="white"/>
                    </a:solidFill>
                    <a:latin typeface="Calibri"/>
                    <a:ea typeface="다음_Regular"/>
                  </a:endParaRPr>
                </a:p>
              </p:txBody>
            </p:sp>
            <p:cxnSp>
              <p:nvCxnSpPr>
                <p:cNvPr id="180" name="직선 연결선 179">
                  <a:extLst>
                    <a:ext uri="{FF2B5EF4-FFF2-40B4-BE49-F238E27FC236}">
                      <a16:creationId xmlns:a16="http://schemas.microsoft.com/office/drawing/2014/main" id="{2D3763EA-7D4E-4818-9C3C-C6B13225CDD5}"/>
                    </a:ext>
                  </a:extLst>
                </p:cNvPr>
                <p:cNvCxnSpPr>
                  <a:cxnSpLocks/>
                </p:cNvCxnSpPr>
                <p:nvPr/>
              </p:nvCxnSpPr>
              <p:spPr>
                <a:xfrm flipH="1">
                  <a:off x="9031097" y="5051599"/>
                  <a:ext cx="1412534" cy="0"/>
                </a:xfrm>
                <a:prstGeom prst="line">
                  <a:avLst/>
                </a:prstGeom>
                <a:solidFill>
                  <a:srgbClr val="70AD47">
                    <a:lumMod val="75000"/>
                    <a:alpha val="39000"/>
                  </a:srgbClr>
                </a:solidFill>
                <a:ln w="19050" cap="flat" cmpd="sng" algn="ctr">
                  <a:solidFill>
                    <a:sysClr val="windowText" lastClr="000000"/>
                  </a:solidFill>
                  <a:prstDash val="sysDash"/>
                  <a:miter lim="800000"/>
                </a:ln>
                <a:effectLst/>
              </p:spPr>
            </p:cxnSp>
            <p:cxnSp>
              <p:nvCxnSpPr>
                <p:cNvPr id="181" name="직선 연결선 180">
                  <a:extLst>
                    <a:ext uri="{FF2B5EF4-FFF2-40B4-BE49-F238E27FC236}">
                      <a16:creationId xmlns:a16="http://schemas.microsoft.com/office/drawing/2014/main" id="{1E52AC74-E925-4945-B054-9953384AD605}"/>
                    </a:ext>
                  </a:extLst>
                </p:cNvPr>
                <p:cNvCxnSpPr>
                  <a:cxnSpLocks/>
                </p:cNvCxnSpPr>
                <p:nvPr/>
              </p:nvCxnSpPr>
              <p:spPr>
                <a:xfrm flipV="1">
                  <a:off x="9029089" y="4688407"/>
                  <a:ext cx="4661" cy="362692"/>
                </a:xfrm>
                <a:prstGeom prst="line">
                  <a:avLst/>
                </a:prstGeom>
                <a:solidFill>
                  <a:srgbClr val="70AD47">
                    <a:lumMod val="75000"/>
                    <a:alpha val="39000"/>
                  </a:srgbClr>
                </a:solidFill>
                <a:ln w="19050" cap="flat" cmpd="sng" algn="ctr">
                  <a:solidFill>
                    <a:sysClr val="windowText" lastClr="000000"/>
                  </a:solidFill>
                  <a:prstDash val="sysDash"/>
                  <a:miter lim="800000"/>
                </a:ln>
                <a:effectLst/>
              </p:spPr>
            </p:cxnSp>
          </p:grpSp>
        </p:grpSp>
        <p:sp>
          <p:nvSpPr>
            <p:cNvPr id="175" name="직사각형 174">
              <a:extLst>
                <a:ext uri="{FF2B5EF4-FFF2-40B4-BE49-F238E27FC236}">
                  <a16:creationId xmlns:a16="http://schemas.microsoft.com/office/drawing/2014/main" id="{479CD649-0C85-4E9D-B576-41F2CD0D1CC5}"/>
                </a:ext>
              </a:extLst>
            </p:cNvPr>
            <p:cNvSpPr/>
            <p:nvPr/>
          </p:nvSpPr>
          <p:spPr>
            <a:xfrm>
              <a:off x="3083728" y="2250967"/>
              <a:ext cx="1415404" cy="338280"/>
            </a:xfrm>
            <a:prstGeom prst="rect">
              <a:avLst/>
            </a:prstGeom>
            <a:solidFill>
              <a:srgbClr val="70AD47">
                <a:lumMod val="75000"/>
              </a:srgbClr>
            </a:solidFill>
            <a:ln w="12700" cap="flat" cmpd="sng" algn="ctr">
              <a:noFill/>
              <a:prstDash val="solid"/>
              <a:miter lim="800000"/>
            </a:ln>
            <a:effectLst/>
          </p:spPr>
          <p:txBody>
            <a:bodyPr rtlCol="0" anchor="ctr"/>
            <a:lstStyle/>
            <a:p>
              <a:pPr algn="ctr" latinLnBrk="0">
                <a:defRPr/>
              </a:pPr>
              <a:endParaRPr lang="ko-KR" altLang="en-US" sz="1600" kern="0">
                <a:solidFill>
                  <a:prstClr val="white"/>
                </a:solidFill>
                <a:latin typeface="Calibri"/>
                <a:ea typeface="다음_Regular"/>
              </a:endParaRPr>
            </a:p>
          </p:txBody>
        </p:sp>
        <p:sp>
          <p:nvSpPr>
            <p:cNvPr id="176" name="TextBox 175">
              <a:extLst>
                <a:ext uri="{FF2B5EF4-FFF2-40B4-BE49-F238E27FC236}">
                  <a16:creationId xmlns:a16="http://schemas.microsoft.com/office/drawing/2014/main" id="{74F8345E-0108-404C-AC92-2DA8AE206708}"/>
                </a:ext>
              </a:extLst>
            </p:cNvPr>
            <p:cNvSpPr txBox="1"/>
            <p:nvPr/>
          </p:nvSpPr>
          <p:spPr>
            <a:xfrm>
              <a:off x="3009664" y="2236193"/>
              <a:ext cx="1532140" cy="369332"/>
            </a:xfrm>
            <a:prstGeom prst="rect">
              <a:avLst/>
            </a:prstGeom>
            <a:noFill/>
            <a:effectLst/>
          </p:spPr>
          <p:txBody>
            <a:bodyPr wrap="square" rtlCol="0">
              <a:spAutoFit/>
            </a:bodyPr>
            <a:lstStyle/>
            <a:p>
              <a:pPr algn="ctr" defTabSz="457200" latinLnBrk="0">
                <a:defRPr/>
              </a:pPr>
              <a:r>
                <a:rPr lang="en-US" altLang="ko-KR" b="1" kern="0" dirty="0" err="1">
                  <a:solidFill>
                    <a:prstClr val="white"/>
                  </a:solidFill>
                  <a:latin typeface="Calibri"/>
                  <a:ea typeface="다음_Regular"/>
                  <a:cs typeface="Calibri" panose="020F0502020204030204" pitchFamily="34" charset="0"/>
                </a:rPr>
                <a:t>Xcore</a:t>
              </a:r>
              <a:endParaRPr lang="ko-KR" altLang="en-US" b="1" kern="0" dirty="0">
                <a:solidFill>
                  <a:prstClr val="white"/>
                </a:solidFill>
                <a:latin typeface="Calibri"/>
                <a:ea typeface="다음_Regular"/>
                <a:cs typeface="Calibri" panose="020F0502020204030204" pitchFamily="34" charset="0"/>
              </a:endParaRPr>
            </a:p>
          </p:txBody>
        </p:sp>
      </p:grpSp>
      <p:sp>
        <p:nvSpPr>
          <p:cNvPr id="184" name="정육면체 183">
            <a:extLst>
              <a:ext uri="{FF2B5EF4-FFF2-40B4-BE49-F238E27FC236}">
                <a16:creationId xmlns:a16="http://schemas.microsoft.com/office/drawing/2014/main" id="{378286A6-807B-41E0-8CE9-DD7503817909}"/>
              </a:ext>
            </a:extLst>
          </p:cNvPr>
          <p:cNvSpPr/>
          <p:nvPr/>
        </p:nvSpPr>
        <p:spPr>
          <a:xfrm>
            <a:off x="8165952" y="4373579"/>
            <a:ext cx="1638753" cy="1037822"/>
          </a:xfrm>
          <a:prstGeom prst="cube">
            <a:avLst>
              <a:gd name="adj" fmla="val 65958"/>
            </a:avLst>
          </a:prstGeom>
          <a:solidFill>
            <a:srgbClr val="FFC000">
              <a:alpha val="39000"/>
            </a:srgbClr>
          </a:solidFill>
          <a:ln w="19050"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sz="1600" kern="0">
              <a:solidFill>
                <a:prstClr val="white"/>
              </a:solidFill>
              <a:latin typeface="Calibri"/>
              <a:ea typeface="다음_Regular"/>
            </a:endParaRPr>
          </a:p>
        </p:txBody>
      </p:sp>
      <p:sp>
        <p:nvSpPr>
          <p:cNvPr id="186" name="직사각형 185">
            <a:extLst>
              <a:ext uri="{FF2B5EF4-FFF2-40B4-BE49-F238E27FC236}">
                <a16:creationId xmlns:a16="http://schemas.microsoft.com/office/drawing/2014/main" id="{DC4387DB-F357-4FD0-9943-6FD1E7B8A0C3}"/>
              </a:ext>
            </a:extLst>
          </p:cNvPr>
          <p:cNvSpPr/>
          <p:nvPr/>
        </p:nvSpPr>
        <p:spPr>
          <a:xfrm>
            <a:off x="8171156" y="5062765"/>
            <a:ext cx="937546" cy="338454"/>
          </a:xfrm>
          <a:prstGeom prst="rect">
            <a:avLst/>
          </a:prstGeom>
          <a:solidFill>
            <a:srgbClr val="FFC000"/>
          </a:solidFill>
          <a:ln w="12700" cap="flat" cmpd="sng" algn="ctr">
            <a:noFill/>
            <a:prstDash val="solid"/>
            <a:miter lim="800000"/>
          </a:ln>
          <a:effectLst/>
        </p:spPr>
        <p:txBody>
          <a:bodyPr rtlCol="0" anchor="ctr"/>
          <a:lstStyle/>
          <a:p>
            <a:pPr algn="ctr" latinLnBrk="0">
              <a:defRPr/>
            </a:pPr>
            <a:endParaRPr lang="ko-KR" altLang="en-US" sz="1600" kern="0">
              <a:solidFill>
                <a:prstClr val="white"/>
              </a:solidFill>
              <a:latin typeface="Calibri"/>
              <a:ea typeface="다음_Regular"/>
            </a:endParaRPr>
          </a:p>
        </p:txBody>
      </p:sp>
      <p:grpSp>
        <p:nvGrpSpPr>
          <p:cNvPr id="188" name="그룹 187">
            <a:extLst>
              <a:ext uri="{FF2B5EF4-FFF2-40B4-BE49-F238E27FC236}">
                <a16:creationId xmlns:a16="http://schemas.microsoft.com/office/drawing/2014/main" id="{A9A2268F-9013-42B6-B03A-489E77707645}"/>
              </a:ext>
            </a:extLst>
          </p:cNvPr>
          <p:cNvGrpSpPr/>
          <p:nvPr/>
        </p:nvGrpSpPr>
        <p:grpSpPr>
          <a:xfrm>
            <a:off x="7212742" y="3830683"/>
            <a:ext cx="2149386" cy="1141964"/>
            <a:chOff x="5038395" y="1712890"/>
            <a:chExt cx="2149386" cy="1141964"/>
          </a:xfrm>
        </p:grpSpPr>
        <p:grpSp>
          <p:nvGrpSpPr>
            <p:cNvPr id="189" name="그룹 188">
              <a:extLst>
                <a:ext uri="{FF2B5EF4-FFF2-40B4-BE49-F238E27FC236}">
                  <a16:creationId xmlns:a16="http://schemas.microsoft.com/office/drawing/2014/main" id="{56194432-CB90-4C8E-AE74-25A50D9BF646}"/>
                </a:ext>
              </a:extLst>
            </p:cNvPr>
            <p:cNvGrpSpPr/>
            <p:nvPr/>
          </p:nvGrpSpPr>
          <p:grpSpPr>
            <a:xfrm>
              <a:off x="6135645" y="1712890"/>
              <a:ext cx="1052136" cy="1141964"/>
              <a:chOff x="2679189" y="760541"/>
              <a:chExt cx="1052136" cy="1141964"/>
            </a:xfrm>
          </p:grpSpPr>
          <p:sp>
            <p:nvSpPr>
              <p:cNvPr id="200" name="원통[C] 147">
                <a:extLst>
                  <a:ext uri="{FF2B5EF4-FFF2-40B4-BE49-F238E27FC236}">
                    <a16:creationId xmlns:a16="http://schemas.microsoft.com/office/drawing/2014/main" id="{DEDC002B-E39B-4844-83F0-42035E6E2408}"/>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01" name="원통[C] 115">
                <a:extLst>
                  <a:ext uri="{FF2B5EF4-FFF2-40B4-BE49-F238E27FC236}">
                    <a16:creationId xmlns:a16="http://schemas.microsoft.com/office/drawing/2014/main" id="{6CB73D66-9CC7-47D0-841D-E53A1FA969EE}"/>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02" name="원통[C] 83">
                <a:extLst>
                  <a:ext uri="{FF2B5EF4-FFF2-40B4-BE49-F238E27FC236}">
                    <a16:creationId xmlns:a16="http://schemas.microsoft.com/office/drawing/2014/main" id="{03BC996A-0BEB-44E1-85B7-ECAEEB38A9A8}"/>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03" name="원통[C] 42">
                <a:extLst>
                  <a:ext uri="{FF2B5EF4-FFF2-40B4-BE49-F238E27FC236}">
                    <a16:creationId xmlns:a16="http://schemas.microsoft.com/office/drawing/2014/main" id="{87907184-1010-46FA-8018-10127108210E}"/>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190" name="그룹 189">
              <a:extLst>
                <a:ext uri="{FF2B5EF4-FFF2-40B4-BE49-F238E27FC236}">
                  <a16:creationId xmlns:a16="http://schemas.microsoft.com/office/drawing/2014/main" id="{DE968E7D-FF8F-4BAB-8F9F-35D745D302FE}"/>
                </a:ext>
              </a:extLst>
            </p:cNvPr>
            <p:cNvGrpSpPr/>
            <p:nvPr/>
          </p:nvGrpSpPr>
          <p:grpSpPr>
            <a:xfrm>
              <a:off x="5581331" y="1712890"/>
              <a:ext cx="1052136" cy="1141964"/>
              <a:chOff x="2679189" y="760541"/>
              <a:chExt cx="1052136" cy="1141964"/>
            </a:xfrm>
          </p:grpSpPr>
          <p:sp>
            <p:nvSpPr>
              <p:cNvPr id="196" name="원통[C] 147">
                <a:extLst>
                  <a:ext uri="{FF2B5EF4-FFF2-40B4-BE49-F238E27FC236}">
                    <a16:creationId xmlns:a16="http://schemas.microsoft.com/office/drawing/2014/main" id="{3D8495FA-A255-46F4-851C-F8006D986F68}"/>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197" name="원통[C] 115">
                <a:extLst>
                  <a:ext uri="{FF2B5EF4-FFF2-40B4-BE49-F238E27FC236}">
                    <a16:creationId xmlns:a16="http://schemas.microsoft.com/office/drawing/2014/main" id="{6A1F0A5E-74B7-4FDA-8BED-4B6D5DD46426}"/>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198" name="원통[C] 83">
                <a:extLst>
                  <a:ext uri="{FF2B5EF4-FFF2-40B4-BE49-F238E27FC236}">
                    <a16:creationId xmlns:a16="http://schemas.microsoft.com/office/drawing/2014/main" id="{E5D76C51-48D9-42C6-BD2F-D01C2F3CEC60}"/>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199" name="원통[C] 42">
                <a:extLst>
                  <a:ext uri="{FF2B5EF4-FFF2-40B4-BE49-F238E27FC236}">
                    <a16:creationId xmlns:a16="http://schemas.microsoft.com/office/drawing/2014/main" id="{4A6B3A43-EB81-49DF-B5A5-BD319D931B28}"/>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191" name="그룹 190">
              <a:extLst>
                <a:ext uri="{FF2B5EF4-FFF2-40B4-BE49-F238E27FC236}">
                  <a16:creationId xmlns:a16="http://schemas.microsoft.com/office/drawing/2014/main" id="{2D40F511-C4B8-44EC-AE25-B2FA503C232A}"/>
                </a:ext>
              </a:extLst>
            </p:cNvPr>
            <p:cNvGrpSpPr/>
            <p:nvPr/>
          </p:nvGrpSpPr>
          <p:grpSpPr>
            <a:xfrm>
              <a:off x="5038395" y="1712890"/>
              <a:ext cx="1052136" cy="1141964"/>
              <a:chOff x="2679189" y="760541"/>
              <a:chExt cx="1052136" cy="1141964"/>
            </a:xfrm>
          </p:grpSpPr>
          <p:sp>
            <p:nvSpPr>
              <p:cNvPr id="192" name="원통[C] 147">
                <a:extLst>
                  <a:ext uri="{FF2B5EF4-FFF2-40B4-BE49-F238E27FC236}">
                    <a16:creationId xmlns:a16="http://schemas.microsoft.com/office/drawing/2014/main" id="{8FE9D82E-EC37-40C1-AAB8-E7E860EF1C26}"/>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193" name="원통[C] 115">
                <a:extLst>
                  <a:ext uri="{FF2B5EF4-FFF2-40B4-BE49-F238E27FC236}">
                    <a16:creationId xmlns:a16="http://schemas.microsoft.com/office/drawing/2014/main" id="{F38C376C-A7B7-4263-BEBF-CA3F4A74336E}"/>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194" name="원통[C] 83">
                <a:extLst>
                  <a:ext uri="{FF2B5EF4-FFF2-40B4-BE49-F238E27FC236}">
                    <a16:creationId xmlns:a16="http://schemas.microsoft.com/office/drawing/2014/main" id="{6DA4DF9D-685C-4292-8A6B-167FA3F71028}"/>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195" name="원통[C] 42">
                <a:extLst>
                  <a:ext uri="{FF2B5EF4-FFF2-40B4-BE49-F238E27FC236}">
                    <a16:creationId xmlns:a16="http://schemas.microsoft.com/office/drawing/2014/main" id="{7414576C-A972-4E0C-8490-48776CF15899}"/>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204" name="그룹 203">
            <a:extLst>
              <a:ext uri="{FF2B5EF4-FFF2-40B4-BE49-F238E27FC236}">
                <a16:creationId xmlns:a16="http://schemas.microsoft.com/office/drawing/2014/main" id="{50DEE65B-51DF-49EB-9CD1-1E8F3CB0F84A}"/>
              </a:ext>
            </a:extLst>
          </p:cNvPr>
          <p:cNvGrpSpPr/>
          <p:nvPr/>
        </p:nvGrpSpPr>
        <p:grpSpPr>
          <a:xfrm>
            <a:off x="7002072" y="3734994"/>
            <a:ext cx="2647977" cy="1085203"/>
            <a:chOff x="4792493" y="1936777"/>
            <a:chExt cx="2647977" cy="1085203"/>
          </a:xfrm>
        </p:grpSpPr>
        <p:sp>
          <p:nvSpPr>
            <p:cNvPr id="205" name="정육면체 204">
              <a:extLst>
                <a:ext uri="{FF2B5EF4-FFF2-40B4-BE49-F238E27FC236}">
                  <a16:creationId xmlns:a16="http://schemas.microsoft.com/office/drawing/2014/main" id="{37E31F27-3AA1-4D63-8E0D-B5FF8178F672}"/>
                </a:ext>
              </a:extLst>
            </p:cNvPr>
            <p:cNvSpPr/>
            <p:nvPr/>
          </p:nvSpPr>
          <p:spPr>
            <a:xfrm>
              <a:off x="5646776" y="1936777"/>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06" name="정육면체 205">
              <a:extLst>
                <a:ext uri="{FF2B5EF4-FFF2-40B4-BE49-F238E27FC236}">
                  <a16:creationId xmlns:a16="http://schemas.microsoft.com/office/drawing/2014/main" id="{0F122047-A7D1-4119-9833-3118EA2DCE3D}"/>
                </a:ext>
              </a:extLst>
            </p:cNvPr>
            <p:cNvSpPr/>
            <p:nvPr/>
          </p:nvSpPr>
          <p:spPr>
            <a:xfrm>
              <a:off x="5366253" y="2218179"/>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07" name="정육면체 206">
              <a:extLst>
                <a:ext uri="{FF2B5EF4-FFF2-40B4-BE49-F238E27FC236}">
                  <a16:creationId xmlns:a16="http://schemas.microsoft.com/office/drawing/2014/main" id="{4AA41BA5-7AA3-4A85-967C-6C8D54A14DBC}"/>
                </a:ext>
              </a:extLst>
            </p:cNvPr>
            <p:cNvSpPr/>
            <p:nvPr/>
          </p:nvSpPr>
          <p:spPr>
            <a:xfrm>
              <a:off x="5073840" y="2511773"/>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08" name="정육면체 207">
              <a:extLst>
                <a:ext uri="{FF2B5EF4-FFF2-40B4-BE49-F238E27FC236}">
                  <a16:creationId xmlns:a16="http://schemas.microsoft.com/office/drawing/2014/main" id="{C22CA645-780C-4CA9-9F41-3805A77F21E3}"/>
                </a:ext>
              </a:extLst>
            </p:cNvPr>
            <p:cNvSpPr/>
            <p:nvPr/>
          </p:nvSpPr>
          <p:spPr>
            <a:xfrm>
              <a:off x="4792493" y="2799270"/>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209" name="그룹 208">
            <a:extLst>
              <a:ext uri="{FF2B5EF4-FFF2-40B4-BE49-F238E27FC236}">
                <a16:creationId xmlns:a16="http://schemas.microsoft.com/office/drawing/2014/main" id="{1057AAC4-9C2F-4FE9-A5E2-BA5E6A969471}"/>
              </a:ext>
            </a:extLst>
          </p:cNvPr>
          <p:cNvGrpSpPr/>
          <p:nvPr/>
        </p:nvGrpSpPr>
        <p:grpSpPr>
          <a:xfrm>
            <a:off x="7212742" y="3512853"/>
            <a:ext cx="2149386" cy="1141964"/>
            <a:chOff x="5038395" y="1712890"/>
            <a:chExt cx="2149386" cy="1141964"/>
          </a:xfrm>
        </p:grpSpPr>
        <p:grpSp>
          <p:nvGrpSpPr>
            <p:cNvPr id="210" name="그룹 209">
              <a:extLst>
                <a:ext uri="{FF2B5EF4-FFF2-40B4-BE49-F238E27FC236}">
                  <a16:creationId xmlns:a16="http://schemas.microsoft.com/office/drawing/2014/main" id="{1780D15A-604F-4DDA-8627-362D11FDB4D2}"/>
                </a:ext>
              </a:extLst>
            </p:cNvPr>
            <p:cNvGrpSpPr/>
            <p:nvPr/>
          </p:nvGrpSpPr>
          <p:grpSpPr>
            <a:xfrm>
              <a:off x="6135645" y="1712890"/>
              <a:ext cx="1052136" cy="1141964"/>
              <a:chOff x="2679189" y="760541"/>
              <a:chExt cx="1052136" cy="1141964"/>
            </a:xfrm>
          </p:grpSpPr>
          <p:sp>
            <p:nvSpPr>
              <p:cNvPr id="221" name="원통[C] 147">
                <a:extLst>
                  <a:ext uri="{FF2B5EF4-FFF2-40B4-BE49-F238E27FC236}">
                    <a16:creationId xmlns:a16="http://schemas.microsoft.com/office/drawing/2014/main" id="{CA073DC9-661C-49C3-A08C-104F3B7FAEDF}"/>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22" name="원통[C] 115">
                <a:extLst>
                  <a:ext uri="{FF2B5EF4-FFF2-40B4-BE49-F238E27FC236}">
                    <a16:creationId xmlns:a16="http://schemas.microsoft.com/office/drawing/2014/main" id="{E29955C1-6877-4B17-9281-21F979736178}"/>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23" name="원통[C] 83">
                <a:extLst>
                  <a:ext uri="{FF2B5EF4-FFF2-40B4-BE49-F238E27FC236}">
                    <a16:creationId xmlns:a16="http://schemas.microsoft.com/office/drawing/2014/main" id="{C239ED84-EB5F-4A16-A4DB-137F0CF48BD0}"/>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24" name="원통[C] 42">
                <a:extLst>
                  <a:ext uri="{FF2B5EF4-FFF2-40B4-BE49-F238E27FC236}">
                    <a16:creationId xmlns:a16="http://schemas.microsoft.com/office/drawing/2014/main" id="{B6A36E4D-D945-4402-A118-3F70AF4555FB}"/>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211" name="그룹 210">
              <a:extLst>
                <a:ext uri="{FF2B5EF4-FFF2-40B4-BE49-F238E27FC236}">
                  <a16:creationId xmlns:a16="http://schemas.microsoft.com/office/drawing/2014/main" id="{15F570C9-BA62-4BA3-8C37-2B7E52E6BCB9}"/>
                </a:ext>
              </a:extLst>
            </p:cNvPr>
            <p:cNvGrpSpPr/>
            <p:nvPr/>
          </p:nvGrpSpPr>
          <p:grpSpPr>
            <a:xfrm>
              <a:off x="5581331" y="1712890"/>
              <a:ext cx="1052136" cy="1141964"/>
              <a:chOff x="2679189" y="760541"/>
              <a:chExt cx="1052136" cy="1141964"/>
            </a:xfrm>
          </p:grpSpPr>
          <p:sp>
            <p:nvSpPr>
              <p:cNvPr id="217" name="원통[C] 147">
                <a:extLst>
                  <a:ext uri="{FF2B5EF4-FFF2-40B4-BE49-F238E27FC236}">
                    <a16:creationId xmlns:a16="http://schemas.microsoft.com/office/drawing/2014/main" id="{10483484-95A9-4E62-B1E2-BA7343536421}"/>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18" name="원통[C] 115">
                <a:extLst>
                  <a:ext uri="{FF2B5EF4-FFF2-40B4-BE49-F238E27FC236}">
                    <a16:creationId xmlns:a16="http://schemas.microsoft.com/office/drawing/2014/main" id="{6B0F52D6-ED47-4549-BEC9-C57DA209C9C1}"/>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19" name="원통[C] 83">
                <a:extLst>
                  <a:ext uri="{FF2B5EF4-FFF2-40B4-BE49-F238E27FC236}">
                    <a16:creationId xmlns:a16="http://schemas.microsoft.com/office/drawing/2014/main" id="{31F0A0EA-00D4-4D60-8472-DD536A682103}"/>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20" name="원통[C] 42">
                <a:extLst>
                  <a:ext uri="{FF2B5EF4-FFF2-40B4-BE49-F238E27FC236}">
                    <a16:creationId xmlns:a16="http://schemas.microsoft.com/office/drawing/2014/main" id="{8AE68C47-11F7-4E0B-821D-D68E4C3ACED5}"/>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212" name="그룹 211">
              <a:extLst>
                <a:ext uri="{FF2B5EF4-FFF2-40B4-BE49-F238E27FC236}">
                  <a16:creationId xmlns:a16="http://schemas.microsoft.com/office/drawing/2014/main" id="{AC28AEA1-6DBC-4A41-81A9-AF8DCBD902FB}"/>
                </a:ext>
              </a:extLst>
            </p:cNvPr>
            <p:cNvGrpSpPr/>
            <p:nvPr/>
          </p:nvGrpSpPr>
          <p:grpSpPr>
            <a:xfrm>
              <a:off x="5038395" y="1712890"/>
              <a:ext cx="1052136" cy="1141964"/>
              <a:chOff x="2679189" y="760541"/>
              <a:chExt cx="1052136" cy="1141964"/>
            </a:xfrm>
          </p:grpSpPr>
          <p:sp>
            <p:nvSpPr>
              <p:cNvPr id="213" name="원통[C] 147">
                <a:extLst>
                  <a:ext uri="{FF2B5EF4-FFF2-40B4-BE49-F238E27FC236}">
                    <a16:creationId xmlns:a16="http://schemas.microsoft.com/office/drawing/2014/main" id="{43E3F32F-92AA-442C-8DA8-922441A07460}"/>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14" name="원통[C] 115">
                <a:extLst>
                  <a:ext uri="{FF2B5EF4-FFF2-40B4-BE49-F238E27FC236}">
                    <a16:creationId xmlns:a16="http://schemas.microsoft.com/office/drawing/2014/main" id="{E045E533-65E9-492C-AF39-F93C3736B88A}"/>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15" name="원통[C] 83">
                <a:extLst>
                  <a:ext uri="{FF2B5EF4-FFF2-40B4-BE49-F238E27FC236}">
                    <a16:creationId xmlns:a16="http://schemas.microsoft.com/office/drawing/2014/main" id="{55D2E48B-660C-47E9-9281-FAD2F78762EA}"/>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16" name="원통[C] 42">
                <a:extLst>
                  <a:ext uri="{FF2B5EF4-FFF2-40B4-BE49-F238E27FC236}">
                    <a16:creationId xmlns:a16="http://schemas.microsoft.com/office/drawing/2014/main" id="{648B1A27-0CEE-4ACF-AC47-13926C16E929}"/>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225" name="그룹 224">
            <a:extLst>
              <a:ext uri="{FF2B5EF4-FFF2-40B4-BE49-F238E27FC236}">
                <a16:creationId xmlns:a16="http://schemas.microsoft.com/office/drawing/2014/main" id="{8D531D77-5917-49DA-816B-9A953974D4ED}"/>
              </a:ext>
            </a:extLst>
          </p:cNvPr>
          <p:cNvGrpSpPr/>
          <p:nvPr/>
        </p:nvGrpSpPr>
        <p:grpSpPr>
          <a:xfrm>
            <a:off x="6954055" y="3439537"/>
            <a:ext cx="2730038" cy="1085203"/>
            <a:chOff x="3949754" y="4215442"/>
            <a:chExt cx="2730038" cy="1085203"/>
          </a:xfrm>
        </p:grpSpPr>
        <p:sp>
          <p:nvSpPr>
            <p:cNvPr id="226" name="정육면체 225">
              <a:extLst>
                <a:ext uri="{FF2B5EF4-FFF2-40B4-BE49-F238E27FC236}">
                  <a16:creationId xmlns:a16="http://schemas.microsoft.com/office/drawing/2014/main" id="{F8F3EE52-F95F-46A5-A477-50D49A067FFD}"/>
                </a:ext>
              </a:extLst>
            </p:cNvPr>
            <p:cNvSpPr/>
            <p:nvPr/>
          </p:nvSpPr>
          <p:spPr>
            <a:xfrm>
              <a:off x="4804037" y="4215442"/>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27" name="정육면체 226">
              <a:extLst>
                <a:ext uri="{FF2B5EF4-FFF2-40B4-BE49-F238E27FC236}">
                  <a16:creationId xmlns:a16="http://schemas.microsoft.com/office/drawing/2014/main" id="{BAE0FDE8-7595-4233-8EA9-ACE95298EC13}"/>
                </a:ext>
              </a:extLst>
            </p:cNvPr>
            <p:cNvSpPr/>
            <p:nvPr/>
          </p:nvSpPr>
          <p:spPr>
            <a:xfrm>
              <a:off x="4529610" y="449074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28" name="정육면체 227">
              <a:extLst>
                <a:ext uri="{FF2B5EF4-FFF2-40B4-BE49-F238E27FC236}">
                  <a16:creationId xmlns:a16="http://schemas.microsoft.com/office/drawing/2014/main" id="{3D3DEAB2-CF9B-44F3-BADD-06A3177883BF}"/>
                </a:ext>
              </a:extLst>
            </p:cNvPr>
            <p:cNvSpPr/>
            <p:nvPr/>
          </p:nvSpPr>
          <p:spPr>
            <a:xfrm>
              <a:off x="4231101" y="479043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29" name="정육면체 228">
              <a:extLst>
                <a:ext uri="{FF2B5EF4-FFF2-40B4-BE49-F238E27FC236}">
                  <a16:creationId xmlns:a16="http://schemas.microsoft.com/office/drawing/2014/main" id="{86CB0561-2037-4F03-A4EB-FE49E0665834}"/>
                </a:ext>
              </a:extLst>
            </p:cNvPr>
            <p:cNvSpPr/>
            <p:nvPr/>
          </p:nvSpPr>
          <p:spPr>
            <a:xfrm>
              <a:off x="3949754" y="5077935"/>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230" name="그룹 229">
            <a:extLst>
              <a:ext uri="{FF2B5EF4-FFF2-40B4-BE49-F238E27FC236}">
                <a16:creationId xmlns:a16="http://schemas.microsoft.com/office/drawing/2014/main" id="{E3AC36A7-9D23-4BD3-8711-9A346274D758}"/>
              </a:ext>
            </a:extLst>
          </p:cNvPr>
          <p:cNvGrpSpPr/>
          <p:nvPr/>
        </p:nvGrpSpPr>
        <p:grpSpPr>
          <a:xfrm>
            <a:off x="7212742" y="3259701"/>
            <a:ext cx="2149386" cy="1141964"/>
            <a:chOff x="5038395" y="1712890"/>
            <a:chExt cx="2149386" cy="1141964"/>
          </a:xfrm>
        </p:grpSpPr>
        <p:grpSp>
          <p:nvGrpSpPr>
            <p:cNvPr id="231" name="그룹 230">
              <a:extLst>
                <a:ext uri="{FF2B5EF4-FFF2-40B4-BE49-F238E27FC236}">
                  <a16:creationId xmlns:a16="http://schemas.microsoft.com/office/drawing/2014/main" id="{CCFAE987-721D-47C6-8E71-74BB4C453B12}"/>
                </a:ext>
              </a:extLst>
            </p:cNvPr>
            <p:cNvGrpSpPr/>
            <p:nvPr/>
          </p:nvGrpSpPr>
          <p:grpSpPr>
            <a:xfrm>
              <a:off x="6135645" y="1712890"/>
              <a:ext cx="1052136" cy="1141964"/>
              <a:chOff x="2679189" y="760541"/>
              <a:chExt cx="1052136" cy="1141964"/>
            </a:xfrm>
          </p:grpSpPr>
          <p:sp>
            <p:nvSpPr>
              <p:cNvPr id="242" name="원통[C] 147">
                <a:extLst>
                  <a:ext uri="{FF2B5EF4-FFF2-40B4-BE49-F238E27FC236}">
                    <a16:creationId xmlns:a16="http://schemas.microsoft.com/office/drawing/2014/main" id="{D770BBE5-7FB9-4A75-B643-232162BDDD2F}"/>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43" name="원통[C] 115">
                <a:extLst>
                  <a:ext uri="{FF2B5EF4-FFF2-40B4-BE49-F238E27FC236}">
                    <a16:creationId xmlns:a16="http://schemas.microsoft.com/office/drawing/2014/main" id="{E44CE6C9-4569-4E04-81F5-C9168064FCC8}"/>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44" name="원통[C] 83">
                <a:extLst>
                  <a:ext uri="{FF2B5EF4-FFF2-40B4-BE49-F238E27FC236}">
                    <a16:creationId xmlns:a16="http://schemas.microsoft.com/office/drawing/2014/main" id="{CAAC180C-A715-4A86-BFDA-63AF0F7D6D82}"/>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45" name="원통[C] 42">
                <a:extLst>
                  <a:ext uri="{FF2B5EF4-FFF2-40B4-BE49-F238E27FC236}">
                    <a16:creationId xmlns:a16="http://schemas.microsoft.com/office/drawing/2014/main" id="{2AA34F4E-4526-4E82-8031-D22DE134F0BD}"/>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232" name="그룹 231">
              <a:extLst>
                <a:ext uri="{FF2B5EF4-FFF2-40B4-BE49-F238E27FC236}">
                  <a16:creationId xmlns:a16="http://schemas.microsoft.com/office/drawing/2014/main" id="{159B52D3-8B4F-432B-ADC8-24C4D7D78AA4}"/>
                </a:ext>
              </a:extLst>
            </p:cNvPr>
            <p:cNvGrpSpPr/>
            <p:nvPr/>
          </p:nvGrpSpPr>
          <p:grpSpPr>
            <a:xfrm>
              <a:off x="5581331" y="1712890"/>
              <a:ext cx="1052136" cy="1141964"/>
              <a:chOff x="2679189" y="760541"/>
              <a:chExt cx="1052136" cy="1141964"/>
            </a:xfrm>
          </p:grpSpPr>
          <p:sp>
            <p:nvSpPr>
              <p:cNvPr id="238" name="원통[C] 147">
                <a:extLst>
                  <a:ext uri="{FF2B5EF4-FFF2-40B4-BE49-F238E27FC236}">
                    <a16:creationId xmlns:a16="http://schemas.microsoft.com/office/drawing/2014/main" id="{9729F021-4F12-4BEF-973D-E93961373B7B}"/>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39" name="원통[C] 115">
                <a:extLst>
                  <a:ext uri="{FF2B5EF4-FFF2-40B4-BE49-F238E27FC236}">
                    <a16:creationId xmlns:a16="http://schemas.microsoft.com/office/drawing/2014/main" id="{BD6A9B16-420C-4AA0-AA08-FDC7E493B7F4}"/>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40" name="원통[C] 83">
                <a:extLst>
                  <a:ext uri="{FF2B5EF4-FFF2-40B4-BE49-F238E27FC236}">
                    <a16:creationId xmlns:a16="http://schemas.microsoft.com/office/drawing/2014/main" id="{34FEC55B-8FE2-4C82-B324-BF58CE632099}"/>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41" name="원통[C] 42">
                <a:extLst>
                  <a:ext uri="{FF2B5EF4-FFF2-40B4-BE49-F238E27FC236}">
                    <a16:creationId xmlns:a16="http://schemas.microsoft.com/office/drawing/2014/main" id="{5D3B8A44-B9F4-4EE4-BDF5-3D2FEC9B7FF5}"/>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233" name="그룹 232">
              <a:extLst>
                <a:ext uri="{FF2B5EF4-FFF2-40B4-BE49-F238E27FC236}">
                  <a16:creationId xmlns:a16="http://schemas.microsoft.com/office/drawing/2014/main" id="{4877177B-9AEE-4B32-8EDF-7FC779C1D540}"/>
                </a:ext>
              </a:extLst>
            </p:cNvPr>
            <p:cNvGrpSpPr/>
            <p:nvPr/>
          </p:nvGrpSpPr>
          <p:grpSpPr>
            <a:xfrm>
              <a:off x="5038395" y="1712890"/>
              <a:ext cx="1052136" cy="1141964"/>
              <a:chOff x="2679189" y="760541"/>
              <a:chExt cx="1052136" cy="1141964"/>
            </a:xfrm>
          </p:grpSpPr>
          <p:sp>
            <p:nvSpPr>
              <p:cNvPr id="234" name="원통[C] 147">
                <a:extLst>
                  <a:ext uri="{FF2B5EF4-FFF2-40B4-BE49-F238E27FC236}">
                    <a16:creationId xmlns:a16="http://schemas.microsoft.com/office/drawing/2014/main" id="{C3971286-47AB-4593-B7A7-EDC59AC16CE5}"/>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35" name="원통[C] 115">
                <a:extLst>
                  <a:ext uri="{FF2B5EF4-FFF2-40B4-BE49-F238E27FC236}">
                    <a16:creationId xmlns:a16="http://schemas.microsoft.com/office/drawing/2014/main" id="{1FC34620-0945-4361-AD98-DAE3CB7C65E1}"/>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36" name="원통[C] 83">
                <a:extLst>
                  <a:ext uri="{FF2B5EF4-FFF2-40B4-BE49-F238E27FC236}">
                    <a16:creationId xmlns:a16="http://schemas.microsoft.com/office/drawing/2014/main" id="{F2F90281-628F-42B8-BE3A-6146BDFA6455}"/>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37" name="원통[C] 42">
                <a:extLst>
                  <a:ext uri="{FF2B5EF4-FFF2-40B4-BE49-F238E27FC236}">
                    <a16:creationId xmlns:a16="http://schemas.microsoft.com/office/drawing/2014/main" id="{74FE1F12-F490-416D-9B85-4BC8E36CB4AE}"/>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246" name="그룹 245">
            <a:extLst>
              <a:ext uri="{FF2B5EF4-FFF2-40B4-BE49-F238E27FC236}">
                <a16:creationId xmlns:a16="http://schemas.microsoft.com/office/drawing/2014/main" id="{DA7DB7C4-6EDA-44DF-9D60-A7C121F19576}"/>
              </a:ext>
            </a:extLst>
          </p:cNvPr>
          <p:cNvGrpSpPr/>
          <p:nvPr/>
        </p:nvGrpSpPr>
        <p:grpSpPr>
          <a:xfrm>
            <a:off x="6954055" y="3186385"/>
            <a:ext cx="2730038" cy="1085203"/>
            <a:chOff x="3949754" y="4215442"/>
            <a:chExt cx="2730038" cy="1085203"/>
          </a:xfrm>
        </p:grpSpPr>
        <p:sp>
          <p:nvSpPr>
            <p:cNvPr id="247" name="정육면체 246">
              <a:extLst>
                <a:ext uri="{FF2B5EF4-FFF2-40B4-BE49-F238E27FC236}">
                  <a16:creationId xmlns:a16="http://schemas.microsoft.com/office/drawing/2014/main" id="{891E6E44-6026-484F-B5E3-1D2F1C001EC0}"/>
                </a:ext>
              </a:extLst>
            </p:cNvPr>
            <p:cNvSpPr/>
            <p:nvPr/>
          </p:nvSpPr>
          <p:spPr>
            <a:xfrm>
              <a:off x="4804037" y="4215442"/>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48" name="정육면체 247">
              <a:extLst>
                <a:ext uri="{FF2B5EF4-FFF2-40B4-BE49-F238E27FC236}">
                  <a16:creationId xmlns:a16="http://schemas.microsoft.com/office/drawing/2014/main" id="{609B2F9B-E026-434F-A17F-E75F933F9D79}"/>
                </a:ext>
              </a:extLst>
            </p:cNvPr>
            <p:cNvSpPr/>
            <p:nvPr/>
          </p:nvSpPr>
          <p:spPr>
            <a:xfrm>
              <a:off x="4529610" y="449074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49" name="정육면체 248">
              <a:extLst>
                <a:ext uri="{FF2B5EF4-FFF2-40B4-BE49-F238E27FC236}">
                  <a16:creationId xmlns:a16="http://schemas.microsoft.com/office/drawing/2014/main" id="{E0C6F3C7-18C5-415E-BA19-0E1E7A5F259A}"/>
                </a:ext>
              </a:extLst>
            </p:cNvPr>
            <p:cNvSpPr/>
            <p:nvPr/>
          </p:nvSpPr>
          <p:spPr>
            <a:xfrm>
              <a:off x="4231101" y="479043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50" name="정육면체 249">
              <a:extLst>
                <a:ext uri="{FF2B5EF4-FFF2-40B4-BE49-F238E27FC236}">
                  <a16:creationId xmlns:a16="http://schemas.microsoft.com/office/drawing/2014/main" id="{292AC86E-203D-48A5-B796-07046E2C50ED}"/>
                </a:ext>
              </a:extLst>
            </p:cNvPr>
            <p:cNvSpPr/>
            <p:nvPr/>
          </p:nvSpPr>
          <p:spPr>
            <a:xfrm>
              <a:off x="3949754" y="5077935"/>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251" name="그룹 250">
            <a:extLst>
              <a:ext uri="{FF2B5EF4-FFF2-40B4-BE49-F238E27FC236}">
                <a16:creationId xmlns:a16="http://schemas.microsoft.com/office/drawing/2014/main" id="{E226F603-260B-4CFC-8FD6-AB253C8BF40B}"/>
              </a:ext>
            </a:extLst>
          </p:cNvPr>
          <p:cNvGrpSpPr/>
          <p:nvPr/>
        </p:nvGrpSpPr>
        <p:grpSpPr>
          <a:xfrm>
            <a:off x="7212742" y="2987022"/>
            <a:ext cx="2149386" cy="1141964"/>
            <a:chOff x="5038395" y="1712890"/>
            <a:chExt cx="2149386" cy="1141964"/>
          </a:xfrm>
        </p:grpSpPr>
        <p:grpSp>
          <p:nvGrpSpPr>
            <p:cNvPr id="252" name="그룹 251">
              <a:extLst>
                <a:ext uri="{FF2B5EF4-FFF2-40B4-BE49-F238E27FC236}">
                  <a16:creationId xmlns:a16="http://schemas.microsoft.com/office/drawing/2014/main" id="{7FFEAD42-B9D1-4492-AC3B-677766207420}"/>
                </a:ext>
              </a:extLst>
            </p:cNvPr>
            <p:cNvGrpSpPr/>
            <p:nvPr/>
          </p:nvGrpSpPr>
          <p:grpSpPr>
            <a:xfrm>
              <a:off x="6135645" y="1712890"/>
              <a:ext cx="1052136" cy="1141964"/>
              <a:chOff x="2679189" y="760541"/>
              <a:chExt cx="1052136" cy="1141964"/>
            </a:xfrm>
          </p:grpSpPr>
          <p:sp>
            <p:nvSpPr>
              <p:cNvPr id="263" name="원통[C] 147">
                <a:extLst>
                  <a:ext uri="{FF2B5EF4-FFF2-40B4-BE49-F238E27FC236}">
                    <a16:creationId xmlns:a16="http://schemas.microsoft.com/office/drawing/2014/main" id="{DCE405D8-9FF3-4FF0-9BD8-20FC3EEA4A80}"/>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64" name="원통[C] 115">
                <a:extLst>
                  <a:ext uri="{FF2B5EF4-FFF2-40B4-BE49-F238E27FC236}">
                    <a16:creationId xmlns:a16="http://schemas.microsoft.com/office/drawing/2014/main" id="{E872536E-2524-4FF0-8C22-77581A585820}"/>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65" name="원통[C] 83">
                <a:extLst>
                  <a:ext uri="{FF2B5EF4-FFF2-40B4-BE49-F238E27FC236}">
                    <a16:creationId xmlns:a16="http://schemas.microsoft.com/office/drawing/2014/main" id="{79D5E8B3-1E34-47FB-8A76-66297D8F2FE3}"/>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66" name="원통[C] 42">
                <a:extLst>
                  <a:ext uri="{FF2B5EF4-FFF2-40B4-BE49-F238E27FC236}">
                    <a16:creationId xmlns:a16="http://schemas.microsoft.com/office/drawing/2014/main" id="{C0A96001-C471-4D26-BA91-5D7EF39CA5B8}"/>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253" name="그룹 252">
              <a:extLst>
                <a:ext uri="{FF2B5EF4-FFF2-40B4-BE49-F238E27FC236}">
                  <a16:creationId xmlns:a16="http://schemas.microsoft.com/office/drawing/2014/main" id="{42FBE62F-7B0F-42E5-B8E4-CFDDB8C4ABEC}"/>
                </a:ext>
              </a:extLst>
            </p:cNvPr>
            <p:cNvGrpSpPr/>
            <p:nvPr/>
          </p:nvGrpSpPr>
          <p:grpSpPr>
            <a:xfrm>
              <a:off x="5581331" y="1712890"/>
              <a:ext cx="1052136" cy="1141964"/>
              <a:chOff x="2679189" y="760541"/>
              <a:chExt cx="1052136" cy="1141964"/>
            </a:xfrm>
          </p:grpSpPr>
          <p:sp>
            <p:nvSpPr>
              <p:cNvPr id="259" name="원통[C] 147">
                <a:extLst>
                  <a:ext uri="{FF2B5EF4-FFF2-40B4-BE49-F238E27FC236}">
                    <a16:creationId xmlns:a16="http://schemas.microsoft.com/office/drawing/2014/main" id="{89C96FF8-99DD-43BF-94A9-58030545700B}"/>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60" name="원통[C] 115">
                <a:extLst>
                  <a:ext uri="{FF2B5EF4-FFF2-40B4-BE49-F238E27FC236}">
                    <a16:creationId xmlns:a16="http://schemas.microsoft.com/office/drawing/2014/main" id="{5E3E2569-3576-414F-B795-00AE0DCB7D88}"/>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61" name="원통[C] 83">
                <a:extLst>
                  <a:ext uri="{FF2B5EF4-FFF2-40B4-BE49-F238E27FC236}">
                    <a16:creationId xmlns:a16="http://schemas.microsoft.com/office/drawing/2014/main" id="{8E4670A5-9056-4111-BAFB-B41B925684E6}"/>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62" name="원통[C] 42">
                <a:extLst>
                  <a:ext uri="{FF2B5EF4-FFF2-40B4-BE49-F238E27FC236}">
                    <a16:creationId xmlns:a16="http://schemas.microsoft.com/office/drawing/2014/main" id="{FAA18038-D005-4711-9258-7186802EEEFB}"/>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254" name="그룹 253">
              <a:extLst>
                <a:ext uri="{FF2B5EF4-FFF2-40B4-BE49-F238E27FC236}">
                  <a16:creationId xmlns:a16="http://schemas.microsoft.com/office/drawing/2014/main" id="{8896E0E0-8DEC-4DA3-87AE-816EE9280B87}"/>
                </a:ext>
              </a:extLst>
            </p:cNvPr>
            <p:cNvGrpSpPr/>
            <p:nvPr/>
          </p:nvGrpSpPr>
          <p:grpSpPr>
            <a:xfrm>
              <a:off x="5038395" y="1712890"/>
              <a:ext cx="1052136" cy="1141964"/>
              <a:chOff x="2679189" y="760541"/>
              <a:chExt cx="1052136" cy="1141964"/>
            </a:xfrm>
          </p:grpSpPr>
          <p:sp>
            <p:nvSpPr>
              <p:cNvPr id="255" name="원통[C] 147">
                <a:extLst>
                  <a:ext uri="{FF2B5EF4-FFF2-40B4-BE49-F238E27FC236}">
                    <a16:creationId xmlns:a16="http://schemas.microsoft.com/office/drawing/2014/main" id="{0A8DAA5E-D112-41B0-A262-9C733D405C9A}"/>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56" name="원통[C] 115">
                <a:extLst>
                  <a:ext uri="{FF2B5EF4-FFF2-40B4-BE49-F238E27FC236}">
                    <a16:creationId xmlns:a16="http://schemas.microsoft.com/office/drawing/2014/main" id="{F0BE9B16-6ED2-464B-B7AC-0938FDD9A896}"/>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57" name="원통[C] 83">
                <a:extLst>
                  <a:ext uri="{FF2B5EF4-FFF2-40B4-BE49-F238E27FC236}">
                    <a16:creationId xmlns:a16="http://schemas.microsoft.com/office/drawing/2014/main" id="{17FABD8C-8BBD-4A89-853E-F5FA3C7DF29D}"/>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58" name="원통[C] 42">
                <a:extLst>
                  <a:ext uri="{FF2B5EF4-FFF2-40B4-BE49-F238E27FC236}">
                    <a16:creationId xmlns:a16="http://schemas.microsoft.com/office/drawing/2014/main" id="{1F0A3C67-9D49-4B8C-BF8E-5AD6F821CE25}"/>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267" name="그룹 266">
            <a:extLst>
              <a:ext uri="{FF2B5EF4-FFF2-40B4-BE49-F238E27FC236}">
                <a16:creationId xmlns:a16="http://schemas.microsoft.com/office/drawing/2014/main" id="{4921D9EC-6664-43A7-8EBA-DAACDB0EE2B8}"/>
              </a:ext>
            </a:extLst>
          </p:cNvPr>
          <p:cNvGrpSpPr/>
          <p:nvPr/>
        </p:nvGrpSpPr>
        <p:grpSpPr>
          <a:xfrm>
            <a:off x="6954055" y="2913706"/>
            <a:ext cx="2730038" cy="1085203"/>
            <a:chOff x="3949754" y="4215442"/>
            <a:chExt cx="2730038" cy="1085203"/>
          </a:xfrm>
        </p:grpSpPr>
        <p:sp>
          <p:nvSpPr>
            <p:cNvPr id="268" name="정육면체 267">
              <a:extLst>
                <a:ext uri="{FF2B5EF4-FFF2-40B4-BE49-F238E27FC236}">
                  <a16:creationId xmlns:a16="http://schemas.microsoft.com/office/drawing/2014/main" id="{38E169D8-9DA6-4041-9EE9-4BA2C7626722}"/>
                </a:ext>
              </a:extLst>
            </p:cNvPr>
            <p:cNvSpPr/>
            <p:nvPr/>
          </p:nvSpPr>
          <p:spPr>
            <a:xfrm>
              <a:off x="4804037" y="4215442"/>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69" name="정육면체 268">
              <a:extLst>
                <a:ext uri="{FF2B5EF4-FFF2-40B4-BE49-F238E27FC236}">
                  <a16:creationId xmlns:a16="http://schemas.microsoft.com/office/drawing/2014/main" id="{A00D2201-AC0D-49CC-826B-6BA99B08241F}"/>
                </a:ext>
              </a:extLst>
            </p:cNvPr>
            <p:cNvSpPr/>
            <p:nvPr/>
          </p:nvSpPr>
          <p:spPr>
            <a:xfrm>
              <a:off x="4529610" y="449074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70" name="정육면체 269">
              <a:extLst>
                <a:ext uri="{FF2B5EF4-FFF2-40B4-BE49-F238E27FC236}">
                  <a16:creationId xmlns:a16="http://schemas.microsoft.com/office/drawing/2014/main" id="{2DC8B423-2026-48F2-8DCC-4D1A607CFEF0}"/>
                </a:ext>
              </a:extLst>
            </p:cNvPr>
            <p:cNvSpPr/>
            <p:nvPr/>
          </p:nvSpPr>
          <p:spPr>
            <a:xfrm>
              <a:off x="4231101" y="479043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71" name="정육면체 270">
              <a:extLst>
                <a:ext uri="{FF2B5EF4-FFF2-40B4-BE49-F238E27FC236}">
                  <a16:creationId xmlns:a16="http://schemas.microsoft.com/office/drawing/2014/main" id="{B477906E-2B01-48CC-AEBF-9BBADEDD8922}"/>
                </a:ext>
              </a:extLst>
            </p:cNvPr>
            <p:cNvSpPr/>
            <p:nvPr/>
          </p:nvSpPr>
          <p:spPr>
            <a:xfrm>
              <a:off x="3949754" y="5077935"/>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272" name="그룹 271">
            <a:extLst>
              <a:ext uri="{FF2B5EF4-FFF2-40B4-BE49-F238E27FC236}">
                <a16:creationId xmlns:a16="http://schemas.microsoft.com/office/drawing/2014/main" id="{EA9CA06C-D9AC-4443-AA69-3B0B6CD0CB88}"/>
              </a:ext>
            </a:extLst>
          </p:cNvPr>
          <p:cNvGrpSpPr/>
          <p:nvPr/>
        </p:nvGrpSpPr>
        <p:grpSpPr>
          <a:xfrm>
            <a:off x="7212742" y="2704130"/>
            <a:ext cx="2149386" cy="1141964"/>
            <a:chOff x="5038395" y="1712890"/>
            <a:chExt cx="2149386" cy="1141964"/>
          </a:xfrm>
        </p:grpSpPr>
        <p:grpSp>
          <p:nvGrpSpPr>
            <p:cNvPr id="273" name="그룹 272">
              <a:extLst>
                <a:ext uri="{FF2B5EF4-FFF2-40B4-BE49-F238E27FC236}">
                  <a16:creationId xmlns:a16="http://schemas.microsoft.com/office/drawing/2014/main" id="{0B02DAF1-5BFD-4F39-B1E0-8F3482556CA1}"/>
                </a:ext>
              </a:extLst>
            </p:cNvPr>
            <p:cNvGrpSpPr/>
            <p:nvPr/>
          </p:nvGrpSpPr>
          <p:grpSpPr>
            <a:xfrm>
              <a:off x="6135645" y="1712890"/>
              <a:ext cx="1052136" cy="1141964"/>
              <a:chOff x="2679189" y="760541"/>
              <a:chExt cx="1052136" cy="1141964"/>
            </a:xfrm>
          </p:grpSpPr>
          <p:sp>
            <p:nvSpPr>
              <p:cNvPr id="284" name="원통[C] 147">
                <a:extLst>
                  <a:ext uri="{FF2B5EF4-FFF2-40B4-BE49-F238E27FC236}">
                    <a16:creationId xmlns:a16="http://schemas.microsoft.com/office/drawing/2014/main" id="{4D29ACAB-84F0-4D83-BEAB-F0910104B1DC}"/>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85" name="원통[C] 115">
                <a:extLst>
                  <a:ext uri="{FF2B5EF4-FFF2-40B4-BE49-F238E27FC236}">
                    <a16:creationId xmlns:a16="http://schemas.microsoft.com/office/drawing/2014/main" id="{0B7BFF0E-9864-4392-B562-333C3D8B9A53}"/>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86" name="원통[C] 83">
                <a:extLst>
                  <a:ext uri="{FF2B5EF4-FFF2-40B4-BE49-F238E27FC236}">
                    <a16:creationId xmlns:a16="http://schemas.microsoft.com/office/drawing/2014/main" id="{B479E6C3-75EB-4316-9A08-23A65D50F983}"/>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87" name="원통[C] 42">
                <a:extLst>
                  <a:ext uri="{FF2B5EF4-FFF2-40B4-BE49-F238E27FC236}">
                    <a16:creationId xmlns:a16="http://schemas.microsoft.com/office/drawing/2014/main" id="{965F5890-BD83-4496-92CA-44291CF97847}"/>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274" name="그룹 273">
              <a:extLst>
                <a:ext uri="{FF2B5EF4-FFF2-40B4-BE49-F238E27FC236}">
                  <a16:creationId xmlns:a16="http://schemas.microsoft.com/office/drawing/2014/main" id="{A2137A13-C5E7-4288-BD58-C878E8831B21}"/>
                </a:ext>
              </a:extLst>
            </p:cNvPr>
            <p:cNvGrpSpPr/>
            <p:nvPr/>
          </p:nvGrpSpPr>
          <p:grpSpPr>
            <a:xfrm>
              <a:off x="5581331" y="1712890"/>
              <a:ext cx="1052136" cy="1141964"/>
              <a:chOff x="2679189" y="760541"/>
              <a:chExt cx="1052136" cy="1141964"/>
            </a:xfrm>
          </p:grpSpPr>
          <p:sp>
            <p:nvSpPr>
              <p:cNvPr id="280" name="원통[C] 147">
                <a:extLst>
                  <a:ext uri="{FF2B5EF4-FFF2-40B4-BE49-F238E27FC236}">
                    <a16:creationId xmlns:a16="http://schemas.microsoft.com/office/drawing/2014/main" id="{0F28CF0A-0DC0-4C53-8D32-7F17E5B4EBAE}"/>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81" name="원통[C] 115">
                <a:extLst>
                  <a:ext uri="{FF2B5EF4-FFF2-40B4-BE49-F238E27FC236}">
                    <a16:creationId xmlns:a16="http://schemas.microsoft.com/office/drawing/2014/main" id="{76256C71-AEDC-41CD-9441-89178C4825BE}"/>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82" name="원통[C] 83">
                <a:extLst>
                  <a:ext uri="{FF2B5EF4-FFF2-40B4-BE49-F238E27FC236}">
                    <a16:creationId xmlns:a16="http://schemas.microsoft.com/office/drawing/2014/main" id="{BEC7E38D-B1C0-49DE-80A6-CD7DCE79989A}"/>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83" name="원통[C] 42">
                <a:extLst>
                  <a:ext uri="{FF2B5EF4-FFF2-40B4-BE49-F238E27FC236}">
                    <a16:creationId xmlns:a16="http://schemas.microsoft.com/office/drawing/2014/main" id="{C0A36463-067F-4B0E-8C09-6AF91EE305CB}"/>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275" name="그룹 274">
              <a:extLst>
                <a:ext uri="{FF2B5EF4-FFF2-40B4-BE49-F238E27FC236}">
                  <a16:creationId xmlns:a16="http://schemas.microsoft.com/office/drawing/2014/main" id="{43576B2B-842D-41CA-AC66-80ED97E824F1}"/>
                </a:ext>
              </a:extLst>
            </p:cNvPr>
            <p:cNvGrpSpPr/>
            <p:nvPr/>
          </p:nvGrpSpPr>
          <p:grpSpPr>
            <a:xfrm>
              <a:off x="5038395" y="1712890"/>
              <a:ext cx="1052136" cy="1141964"/>
              <a:chOff x="2679189" y="760541"/>
              <a:chExt cx="1052136" cy="1141964"/>
            </a:xfrm>
          </p:grpSpPr>
          <p:sp>
            <p:nvSpPr>
              <p:cNvPr id="276" name="원통[C] 147">
                <a:extLst>
                  <a:ext uri="{FF2B5EF4-FFF2-40B4-BE49-F238E27FC236}">
                    <a16:creationId xmlns:a16="http://schemas.microsoft.com/office/drawing/2014/main" id="{95EAD74F-E67F-4206-8F57-E4C60D0ECA04}"/>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77" name="원통[C] 115">
                <a:extLst>
                  <a:ext uri="{FF2B5EF4-FFF2-40B4-BE49-F238E27FC236}">
                    <a16:creationId xmlns:a16="http://schemas.microsoft.com/office/drawing/2014/main" id="{0B39A8B0-B071-4AD7-A246-B296F3F8032E}"/>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78" name="원통[C] 83">
                <a:extLst>
                  <a:ext uri="{FF2B5EF4-FFF2-40B4-BE49-F238E27FC236}">
                    <a16:creationId xmlns:a16="http://schemas.microsoft.com/office/drawing/2014/main" id="{CF3CC4B0-5C0B-4E4A-BD57-2EFCDC30EA7E}"/>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79" name="원통[C] 42">
                <a:extLst>
                  <a:ext uri="{FF2B5EF4-FFF2-40B4-BE49-F238E27FC236}">
                    <a16:creationId xmlns:a16="http://schemas.microsoft.com/office/drawing/2014/main" id="{9718F042-B817-4D3C-AEA6-BF9C8101DA86}"/>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288" name="그룹 287">
            <a:extLst>
              <a:ext uri="{FF2B5EF4-FFF2-40B4-BE49-F238E27FC236}">
                <a16:creationId xmlns:a16="http://schemas.microsoft.com/office/drawing/2014/main" id="{57BA2F35-D877-4FE1-93DE-5E28422F2452}"/>
              </a:ext>
            </a:extLst>
          </p:cNvPr>
          <p:cNvGrpSpPr/>
          <p:nvPr/>
        </p:nvGrpSpPr>
        <p:grpSpPr>
          <a:xfrm>
            <a:off x="6954055" y="2630814"/>
            <a:ext cx="2730038" cy="1085203"/>
            <a:chOff x="3949754" y="4215442"/>
            <a:chExt cx="2730038" cy="1085203"/>
          </a:xfrm>
        </p:grpSpPr>
        <p:sp>
          <p:nvSpPr>
            <p:cNvPr id="289" name="정육면체 288">
              <a:extLst>
                <a:ext uri="{FF2B5EF4-FFF2-40B4-BE49-F238E27FC236}">
                  <a16:creationId xmlns:a16="http://schemas.microsoft.com/office/drawing/2014/main" id="{ECB4F38A-B038-4A7E-9230-E23BA97A390E}"/>
                </a:ext>
              </a:extLst>
            </p:cNvPr>
            <p:cNvSpPr/>
            <p:nvPr/>
          </p:nvSpPr>
          <p:spPr>
            <a:xfrm>
              <a:off x="4804037" y="4215442"/>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90" name="정육면체 289">
              <a:extLst>
                <a:ext uri="{FF2B5EF4-FFF2-40B4-BE49-F238E27FC236}">
                  <a16:creationId xmlns:a16="http://schemas.microsoft.com/office/drawing/2014/main" id="{A941ABE1-1BAE-424C-A485-FABEA9EE3676}"/>
                </a:ext>
              </a:extLst>
            </p:cNvPr>
            <p:cNvSpPr/>
            <p:nvPr/>
          </p:nvSpPr>
          <p:spPr>
            <a:xfrm>
              <a:off x="4529610" y="449074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91" name="정육면체 290">
              <a:extLst>
                <a:ext uri="{FF2B5EF4-FFF2-40B4-BE49-F238E27FC236}">
                  <a16:creationId xmlns:a16="http://schemas.microsoft.com/office/drawing/2014/main" id="{87D30C46-4AA7-41DC-9C99-E3E0493A8E0A}"/>
                </a:ext>
              </a:extLst>
            </p:cNvPr>
            <p:cNvSpPr/>
            <p:nvPr/>
          </p:nvSpPr>
          <p:spPr>
            <a:xfrm>
              <a:off x="4231101" y="479043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292" name="정육면체 291">
              <a:extLst>
                <a:ext uri="{FF2B5EF4-FFF2-40B4-BE49-F238E27FC236}">
                  <a16:creationId xmlns:a16="http://schemas.microsoft.com/office/drawing/2014/main" id="{A8FAD23F-D0C6-43E9-8F4A-4A194598E825}"/>
                </a:ext>
              </a:extLst>
            </p:cNvPr>
            <p:cNvSpPr/>
            <p:nvPr/>
          </p:nvSpPr>
          <p:spPr>
            <a:xfrm>
              <a:off x="3949754" y="5077935"/>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293" name="그룹 292">
            <a:extLst>
              <a:ext uri="{FF2B5EF4-FFF2-40B4-BE49-F238E27FC236}">
                <a16:creationId xmlns:a16="http://schemas.microsoft.com/office/drawing/2014/main" id="{84CD97E2-D23A-43EC-8E47-1D646565E045}"/>
              </a:ext>
            </a:extLst>
          </p:cNvPr>
          <p:cNvGrpSpPr/>
          <p:nvPr/>
        </p:nvGrpSpPr>
        <p:grpSpPr>
          <a:xfrm>
            <a:off x="7212742" y="2433567"/>
            <a:ext cx="2149386" cy="1141964"/>
            <a:chOff x="5038395" y="1712890"/>
            <a:chExt cx="2149386" cy="1141964"/>
          </a:xfrm>
        </p:grpSpPr>
        <p:grpSp>
          <p:nvGrpSpPr>
            <p:cNvPr id="294" name="그룹 293">
              <a:extLst>
                <a:ext uri="{FF2B5EF4-FFF2-40B4-BE49-F238E27FC236}">
                  <a16:creationId xmlns:a16="http://schemas.microsoft.com/office/drawing/2014/main" id="{06304C85-37F9-482B-A95A-B83AE04A303B}"/>
                </a:ext>
              </a:extLst>
            </p:cNvPr>
            <p:cNvGrpSpPr/>
            <p:nvPr/>
          </p:nvGrpSpPr>
          <p:grpSpPr>
            <a:xfrm>
              <a:off x="6135645" y="1712890"/>
              <a:ext cx="1052136" cy="1141964"/>
              <a:chOff x="2679189" y="760541"/>
              <a:chExt cx="1052136" cy="1141964"/>
            </a:xfrm>
          </p:grpSpPr>
          <p:sp>
            <p:nvSpPr>
              <p:cNvPr id="305" name="원통[C] 147">
                <a:extLst>
                  <a:ext uri="{FF2B5EF4-FFF2-40B4-BE49-F238E27FC236}">
                    <a16:creationId xmlns:a16="http://schemas.microsoft.com/office/drawing/2014/main" id="{F4977568-FBC4-43EA-B537-279258DAC604}"/>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06" name="원통[C] 115">
                <a:extLst>
                  <a:ext uri="{FF2B5EF4-FFF2-40B4-BE49-F238E27FC236}">
                    <a16:creationId xmlns:a16="http://schemas.microsoft.com/office/drawing/2014/main" id="{A34B3FC8-C9ED-4559-AA81-01A5F67B5242}"/>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07" name="원통[C] 83">
                <a:extLst>
                  <a:ext uri="{FF2B5EF4-FFF2-40B4-BE49-F238E27FC236}">
                    <a16:creationId xmlns:a16="http://schemas.microsoft.com/office/drawing/2014/main" id="{37F62777-BCED-41C9-8A63-1F7C92E275E8}"/>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08" name="원통[C] 42">
                <a:extLst>
                  <a:ext uri="{FF2B5EF4-FFF2-40B4-BE49-F238E27FC236}">
                    <a16:creationId xmlns:a16="http://schemas.microsoft.com/office/drawing/2014/main" id="{EE029A67-A968-477F-ACA3-455AD3639489}"/>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295" name="그룹 294">
              <a:extLst>
                <a:ext uri="{FF2B5EF4-FFF2-40B4-BE49-F238E27FC236}">
                  <a16:creationId xmlns:a16="http://schemas.microsoft.com/office/drawing/2014/main" id="{86BA9716-2A18-4851-84A8-C96036624CA7}"/>
                </a:ext>
              </a:extLst>
            </p:cNvPr>
            <p:cNvGrpSpPr/>
            <p:nvPr/>
          </p:nvGrpSpPr>
          <p:grpSpPr>
            <a:xfrm>
              <a:off x="5581331" y="1712890"/>
              <a:ext cx="1052136" cy="1141964"/>
              <a:chOff x="2679189" y="760541"/>
              <a:chExt cx="1052136" cy="1141964"/>
            </a:xfrm>
          </p:grpSpPr>
          <p:sp>
            <p:nvSpPr>
              <p:cNvPr id="301" name="원통[C] 147">
                <a:extLst>
                  <a:ext uri="{FF2B5EF4-FFF2-40B4-BE49-F238E27FC236}">
                    <a16:creationId xmlns:a16="http://schemas.microsoft.com/office/drawing/2014/main" id="{B46C7116-8240-4033-A258-A178033CD9F5}"/>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02" name="원통[C] 115">
                <a:extLst>
                  <a:ext uri="{FF2B5EF4-FFF2-40B4-BE49-F238E27FC236}">
                    <a16:creationId xmlns:a16="http://schemas.microsoft.com/office/drawing/2014/main" id="{74A02F62-82EF-44BA-8817-3E4D19E75FFA}"/>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03" name="원통[C] 83">
                <a:extLst>
                  <a:ext uri="{FF2B5EF4-FFF2-40B4-BE49-F238E27FC236}">
                    <a16:creationId xmlns:a16="http://schemas.microsoft.com/office/drawing/2014/main" id="{5D1E4858-CC6E-4CDC-857A-DA0975468C81}"/>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04" name="원통[C] 42">
                <a:extLst>
                  <a:ext uri="{FF2B5EF4-FFF2-40B4-BE49-F238E27FC236}">
                    <a16:creationId xmlns:a16="http://schemas.microsoft.com/office/drawing/2014/main" id="{0871BC91-1F7E-4836-87A6-B475922FB205}"/>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296" name="그룹 295">
              <a:extLst>
                <a:ext uri="{FF2B5EF4-FFF2-40B4-BE49-F238E27FC236}">
                  <a16:creationId xmlns:a16="http://schemas.microsoft.com/office/drawing/2014/main" id="{BE678D68-9A05-4455-9555-EC2DA59377E6}"/>
                </a:ext>
              </a:extLst>
            </p:cNvPr>
            <p:cNvGrpSpPr/>
            <p:nvPr/>
          </p:nvGrpSpPr>
          <p:grpSpPr>
            <a:xfrm>
              <a:off x="5038395" y="1712890"/>
              <a:ext cx="1052136" cy="1141964"/>
              <a:chOff x="2679189" y="760541"/>
              <a:chExt cx="1052136" cy="1141964"/>
            </a:xfrm>
          </p:grpSpPr>
          <p:sp>
            <p:nvSpPr>
              <p:cNvPr id="297" name="원통[C] 147">
                <a:extLst>
                  <a:ext uri="{FF2B5EF4-FFF2-40B4-BE49-F238E27FC236}">
                    <a16:creationId xmlns:a16="http://schemas.microsoft.com/office/drawing/2014/main" id="{08055E18-EA33-42AD-B858-30E4402E7C18}"/>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98" name="원통[C] 115">
                <a:extLst>
                  <a:ext uri="{FF2B5EF4-FFF2-40B4-BE49-F238E27FC236}">
                    <a16:creationId xmlns:a16="http://schemas.microsoft.com/office/drawing/2014/main" id="{9D2F8E11-15FE-4BF0-A777-1D7E505A39AF}"/>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299" name="원통[C] 83">
                <a:extLst>
                  <a:ext uri="{FF2B5EF4-FFF2-40B4-BE49-F238E27FC236}">
                    <a16:creationId xmlns:a16="http://schemas.microsoft.com/office/drawing/2014/main" id="{D71CADCE-C079-4AEA-BBAD-956A04D84561}"/>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00" name="원통[C] 42">
                <a:extLst>
                  <a:ext uri="{FF2B5EF4-FFF2-40B4-BE49-F238E27FC236}">
                    <a16:creationId xmlns:a16="http://schemas.microsoft.com/office/drawing/2014/main" id="{2CFE0846-4CD4-48E6-817D-1F6313044CF9}"/>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309" name="그룹 308">
            <a:extLst>
              <a:ext uri="{FF2B5EF4-FFF2-40B4-BE49-F238E27FC236}">
                <a16:creationId xmlns:a16="http://schemas.microsoft.com/office/drawing/2014/main" id="{F4AFF1CE-5A39-47C1-A903-BDF4CDDB22F1}"/>
              </a:ext>
            </a:extLst>
          </p:cNvPr>
          <p:cNvGrpSpPr/>
          <p:nvPr/>
        </p:nvGrpSpPr>
        <p:grpSpPr>
          <a:xfrm>
            <a:off x="7002072" y="2350952"/>
            <a:ext cx="2647977" cy="1085203"/>
            <a:chOff x="4792493" y="1936777"/>
            <a:chExt cx="2647977" cy="1085203"/>
          </a:xfrm>
        </p:grpSpPr>
        <p:sp>
          <p:nvSpPr>
            <p:cNvPr id="310" name="정육면체 309">
              <a:extLst>
                <a:ext uri="{FF2B5EF4-FFF2-40B4-BE49-F238E27FC236}">
                  <a16:creationId xmlns:a16="http://schemas.microsoft.com/office/drawing/2014/main" id="{7CD36042-8E43-440C-8E55-F014F77B2BA0}"/>
                </a:ext>
              </a:extLst>
            </p:cNvPr>
            <p:cNvSpPr/>
            <p:nvPr/>
          </p:nvSpPr>
          <p:spPr>
            <a:xfrm>
              <a:off x="5646776" y="1936777"/>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311" name="정육면체 310">
              <a:extLst>
                <a:ext uri="{FF2B5EF4-FFF2-40B4-BE49-F238E27FC236}">
                  <a16:creationId xmlns:a16="http://schemas.microsoft.com/office/drawing/2014/main" id="{BE813E79-B89C-4DCA-80B3-DB04A96BEA2A}"/>
                </a:ext>
              </a:extLst>
            </p:cNvPr>
            <p:cNvSpPr/>
            <p:nvPr/>
          </p:nvSpPr>
          <p:spPr>
            <a:xfrm>
              <a:off x="5366253" y="2218179"/>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312" name="정육면체 311">
              <a:extLst>
                <a:ext uri="{FF2B5EF4-FFF2-40B4-BE49-F238E27FC236}">
                  <a16:creationId xmlns:a16="http://schemas.microsoft.com/office/drawing/2014/main" id="{842EB17F-9A67-49C2-8447-1BED741783DD}"/>
                </a:ext>
              </a:extLst>
            </p:cNvPr>
            <p:cNvSpPr/>
            <p:nvPr/>
          </p:nvSpPr>
          <p:spPr>
            <a:xfrm>
              <a:off x="5073840" y="2511773"/>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313" name="정육면체 312">
              <a:extLst>
                <a:ext uri="{FF2B5EF4-FFF2-40B4-BE49-F238E27FC236}">
                  <a16:creationId xmlns:a16="http://schemas.microsoft.com/office/drawing/2014/main" id="{521ADC61-91D9-4D41-95CA-D68AF4173721}"/>
                </a:ext>
              </a:extLst>
            </p:cNvPr>
            <p:cNvSpPr/>
            <p:nvPr/>
          </p:nvSpPr>
          <p:spPr>
            <a:xfrm>
              <a:off x="4792493" y="2799270"/>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314" name="그룹 313">
            <a:extLst>
              <a:ext uri="{FF2B5EF4-FFF2-40B4-BE49-F238E27FC236}">
                <a16:creationId xmlns:a16="http://schemas.microsoft.com/office/drawing/2014/main" id="{4EC1BCAD-6EA6-4347-8713-E0CD88E7509A}"/>
              </a:ext>
            </a:extLst>
          </p:cNvPr>
          <p:cNvGrpSpPr/>
          <p:nvPr/>
        </p:nvGrpSpPr>
        <p:grpSpPr>
          <a:xfrm>
            <a:off x="7212742" y="2123257"/>
            <a:ext cx="2149386" cy="1141964"/>
            <a:chOff x="5038395" y="1712890"/>
            <a:chExt cx="2149386" cy="1141964"/>
          </a:xfrm>
        </p:grpSpPr>
        <p:grpSp>
          <p:nvGrpSpPr>
            <p:cNvPr id="315" name="그룹 314">
              <a:extLst>
                <a:ext uri="{FF2B5EF4-FFF2-40B4-BE49-F238E27FC236}">
                  <a16:creationId xmlns:a16="http://schemas.microsoft.com/office/drawing/2014/main" id="{DBE104F7-CB7E-4532-85FC-209633F51FD6}"/>
                </a:ext>
              </a:extLst>
            </p:cNvPr>
            <p:cNvGrpSpPr/>
            <p:nvPr/>
          </p:nvGrpSpPr>
          <p:grpSpPr>
            <a:xfrm>
              <a:off x="6135645" y="1712890"/>
              <a:ext cx="1052136" cy="1141964"/>
              <a:chOff x="2679189" y="760541"/>
              <a:chExt cx="1052136" cy="1141964"/>
            </a:xfrm>
          </p:grpSpPr>
          <p:sp>
            <p:nvSpPr>
              <p:cNvPr id="326" name="원통[C] 147">
                <a:extLst>
                  <a:ext uri="{FF2B5EF4-FFF2-40B4-BE49-F238E27FC236}">
                    <a16:creationId xmlns:a16="http://schemas.microsoft.com/office/drawing/2014/main" id="{2B56C455-C0EE-468F-AD12-F9AD1FF6615C}"/>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27" name="원통[C] 115">
                <a:extLst>
                  <a:ext uri="{FF2B5EF4-FFF2-40B4-BE49-F238E27FC236}">
                    <a16:creationId xmlns:a16="http://schemas.microsoft.com/office/drawing/2014/main" id="{18BDFE04-76D8-4E57-9C5C-FAC112C8F166}"/>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28" name="원통[C] 83">
                <a:extLst>
                  <a:ext uri="{FF2B5EF4-FFF2-40B4-BE49-F238E27FC236}">
                    <a16:creationId xmlns:a16="http://schemas.microsoft.com/office/drawing/2014/main" id="{BB36C118-EF3C-424E-B30E-0FD4831BCA58}"/>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29" name="원통[C] 42">
                <a:extLst>
                  <a:ext uri="{FF2B5EF4-FFF2-40B4-BE49-F238E27FC236}">
                    <a16:creationId xmlns:a16="http://schemas.microsoft.com/office/drawing/2014/main" id="{091267F6-CC99-42DB-AC5C-D8D0D25BCE6A}"/>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316" name="그룹 315">
              <a:extLst>
                <a:ext uri="{FF2B5EF4-FFF2-40B4-BE49-F238E27FC236}">
                  <a16:creationId xmlns:a16="http://schemas.microsoft.com/office/drawing/2014/main" id="{355CC4BD-34E3-4142-B8D0-DEF5B5B91CCB}"/>
                </a:ext>
              </a:extLst>
            </p:cNvPr>
            <p:cNvGrpSpPr/>
            <p:nvPr/>
          </p:nvGrpSpPr>
          <p:grpSpPr>
            <a:xfrm>
              <a:off x="5581331" y="1712890"/>
              <a:ext cx="1052136" cy="1141964"/>
              <a:chOff x="2679189" y="760541"/>
              <a:chExt cx="1052136" cy="1141964"/>
            </a:xfrm>
          </p:grpSpPr>
          <p:sp>
            <p:nvSpPr>
              <p:cNvPr id="322" name="원통[C] 147">
                <a:extLst>
                  <a:ext uri="{FF2B5EF4-FFF2-40B4-BE49-F238E27FC236}">
                    <a16:creationId xmlns:a16="http://schemas.microsoft.com/office/drawing/2014/main" id="{67AC9E31-6502-4B4C-B4A8-D9D6009BCD83}"/>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23" name="원통[C] 115">
                <a:extLst>
                  <a:ext uri="{FF2B5EF4-FFF2-40B4-BE49-F238E27FC236}">
                    <a16:creationId xmlns:a16="http://schemas.microsoft.com/office/drawing/2014/main" id="{65B1826B-8D91-4124-8D97-C14CCC3DB049}"/>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24" name="원통[C] 83">
                <a:extLst>
                  <a:ext uri="{FF2B5EF4-FFF2-40B4-BE49-F238E27FC236}">
                    <a16:creationId xmlns:a16="http://schemas.microsoft.com/office/drawing/2014/main" id="{D3CBBE34-38C6-46B5-BE3A-1F41CE853772}"/>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25" name="원통[C] 42">
                <a:extLst>
                  <a:ext uri="{FF2B5EF4-FFF2-40B4-BE49-F238E27FC236}">
                    <a16:creationId xmlns:a16="http://schemas.microsoft.com/office/drawing/2014/main" id="{9C5C254D-8941-4C46-AF48-4D26675F5628}"/>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317" name="그룹 316">
              <a:extLst>
                <a:ext uri="{FF2B5EF4-FFF2-40B4-BE49-F238E27FC236}">
                  <a16:creationId xmlns:a16="http://schemas.microsoft.com/office/drawing/2014/main" id="{77BD6F25-EF66-4192-9F5A-36F7A243E1FC}"/>
                </a:ext>
              </a:extLst>
            </p:cNvPr>
            <p:cNvGrpSpPr/>
            <p:nvPr/>
          </p:nvGrpSpPr>
          <p:grpSpPr>
            <a:xfrm>
              <a:off x="5038395" y="1712890"/>
              <a:ext cx="1052136" cy="1141964"/>
              <a:chOff x="2679189" y="760541"/>
              <a:chExt cx="1052136" cy="1141964"/>
            </a:xfrm>
          </p:grpSpPr>
          <p:sp>
            <p:nvSpPr>
              <p:cNvPr id="318" name="원통[C] 147">
                <a:extLst>
                  <a:ext uri="{FF2B5EF4-FFF2-40B4-BE49-F238E27FC236}">
                    <a16:creationId xmlns:a16="http://schemas.microsoft.com/office/drawing/2014/main" id="{54C10941-78DC-416C-9C6C-7BE86B1BE2A1}"/>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19" name="원통[C] 115">
                <a:extLst>
                  <a:ext uri="{FF2B5EF4-FFF2-40B4-BE49-F238E27FC236}">
                    <a16:creationId xmlns:a16="http://schemas.microsoft.com/office/drawing/2014/main" id="{A90205D3-53C1-4F8B-99C2-BB7060368F8B}"/>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20" name="원통[C] 83">
                <a:extLst>
                  <a:ext uri="{FF2B5EF4-FFF2-40B4-BE49-F238E27FC236}">
                    <a16:creationId xmlns:a16="http://schemas.microsoft.com/office/drawing/2014/main" id="{A0D0A4EE-D896-4E2E-BBC1-8F82953E31D8}"/>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321" name="원통[C] 42">
                <a:extLst>
                  <a:ext uri="{FF2B5EF4-FFF2-40B4-BE49-F238E27FC236}">
                    <a16:creationId xmlns:a16="http://schemas.microsoft.com/office/drawing/2014/main" id="{09887376-C6C0-4396-A9BD-B83A82341072}"/>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sp>
        <p:nvSpPr>
          <p:cNvPr id="330" name="정육면체 329">
            <a:extLst>
              <a:ext uri="{FF2B5EF4-FFF2-40B4-BE49-F238E27FC236}">
                <a16:creationId xmlns:a16="http://schemas.microsoft.com/office/drawing/2014/main" id="{9C7C86B8-4D78-489B-B64F-9B2851BBE88C}"/>
              </a:ext>
            </a:extLst>
          </p:cNvPr>
          <p:cNvSpPr/>
          <p:nvPr/>
        </p:nvSpPr>
        <p:spPr>
          <a:xfrm>
            <a:off x="7047860" y="1983595"/>
            <a:ext cx="1297983" cy="1224866"/>
          </a:xfrm>
          <a:prstGeom prst="cube">
            <a:avLst>
              <a:gd name="adj" fmla="val 91720"/>
            </a:avLst>
          </a:prstGeom>
          <a:solidFill>
            <a:srgbClr val="E7E6E6">
              <a:lumMod val="50000"/>
            </a:srgbClr>
          </a:solidFill>
          <a:ln w="12700" cap="flat" cmpd="sng" algn="ctr">
            <a:solidFill>
              <a:sysClr val="windowText" lastClr="000000"/>
            </a:solidFill>
            <a:prstDash val="solid"/>
            <a:miter lim="800000"/>
          </a:ln>
          <a:effectLst/>
        </p:spPr>
        <p:txBody>
          <a:bodyPr rtlCol="0" anchor="ctr"/>
          <a:lstStyle/>
          <a:p>
            <a:pPr algn="ctr" defTabSz="457200" latinLnBrk="0">
              <a:defRPr/>
            </a:pPr>
            <a:endParaRPr lang="ko-KR" altLang="en-US" kern="0" dirty="0">
              <a:solidFill>
                <a:prstClr val="white"/>
              </a:solidFill>
              <a:latin typeface="Calibri"/>
              <a:ea typeface="다음_Regular"/>
            </a:endParaRPr>
          </a:p>
        </p:txBody>
      </p:sp>
      <p:sp>
        <p:nvSpPr>
          <p:cNvPr id="331" name="정육면체 330">
            <a:extLst>
              <a:ext uri="{FF2B5EF4-FFF2-40B4-BE49-F238E27FC236}">
                <a16:creationId xmlns:a16="http://schemas.microsoft.com/office/drawing/2014/main" id="{60100DFA-918F-4CF8-89FE-42234A2F3B8D}"/>
              </a:ext>
            </a:extLst>
          </p:cNvPr>
          <p:cNvSpPr/>
          <p:nvPr/>
        </p:nvSpPr>
        <p:spPr>
          <a:xfrm>
            <a:off x="7596892" y="1983595"/>
            <a:ext cx="1297983" cy="1224866"/>
          </a:xfrm>
          <a:prstGeom prst="cube">
            <a:avLst>
              <a:gd name="adj" fmla="val 91720"/>
            </a:avLst>
          </a:prstGeom>
          <a:solidFill>
            <a:srgbClr val="E7E6E6">
              <a:lumMod val="50000"/>
            </a:srgbClr>
          </a:solidFill>
          <a:ln w="12700" cap="flat" cmpd="sng" algn="ctr">
            <a:solidFill>
              <a:sysClr val="windowText" lastClr="000000"/>
            </a:solidFill>
            <a:prstDash val="solid"/>
            <a:miter lim="800000"/>
          </a:ln>
          <a:effectLst/>
        </p:spPr>
        <p:txBody>
          <a:bodyPr rtlCol="0" anchor="ctr"/>
          <a:lstStyle/>
          <a:p>
            <a:pPr algn="ctr" defTabSz="457200" latinLnBrk="0">
              <a:defRPr/>
            </a:pPr>
            <a:endParaRPr lang="ko-KR" altLang="en-US" kern="0" dirty="0">
              <a:solidFill>
                <a:prstClr val="white"/>
              </a:solidFill>
              <a:latin typeface="Calibri"/>
              <a:ea typeface="다음_Regular"/>
            </a:endParaRPr>
          </a:p>
        </p:txBody>
      </p:sp>
      <p:sp>
        <p:nvSpPr>
          <p:cNvPr id="332" name="정육면체 331">
            <a:extLst>
              <a:ext uri="{FF2B5EF4-FFF2-40B4-BE49-F238E27FC236}">
                <a16:creationId xmlns:a16="http://schemas.microsoft.com/office/drawing/2014/main" id="{D78B01F4-F776-4356-A2C7-C01BA0680C3A}"/>
              </a:ext>
            </a:extLst>
          </p:cNvPr>
          <p:cNvSpPr/>
          <p:nvPr/>
        </p:nvSpPr>
        <p:spPr>
          <a:xfrm>
            <a:off x="8145923" y="1983595"/>
            <a:ext cx="1297983" cy="1224866"/>
          </a:xfrm>
          <a:prstGeom prst="cube">
            <a:avLst>
              <a:gd name="adj" fmla="val 91720"/>
            </a:avLst>
          </a:prstGeom>
          <a:solidFill>
            <a:srgbClr val="E7E6E6">
              <a:lumMod val="50000"/>
            </a:srgbClr>
          </a:solidFill>
          <a:ln w="12700" cap="flat" cmpd="sng" algn="ctr">
            <a:solidFill>
              <a:sysClr val="windowText" lastClr="000000"/>
            </a:solidFill>
            <a:prstDash val="solid"/>
            <a:miter lim="800000"/>
          </a:ln>
          <a:effectLst/>
        </p:spPr>
        <p:txBody>
          <a:bodyPr rtlCol="0" anchor="ctr"/>
          <a:lstStyle/>
          <a:p>
            <a:pPr algn="ctr" defTabSz="457200" latinLnBrk="0">
              <a:defRPr/>
            </a:pPr>
            <a:endParaRPr lang="ko-KR" altLang="en-US" kern="0" dirty="0">
              <a:solidFill>
                <a:prstClr val="white"/>
              </a:solidFill>
              <a:latin typeface="Calibri"/>
              <a:ea typeface="다음_Regular"/>
            </a:endParaRPr>
          </a:p>
        </p:txBody>
      </p:sp>
      <p:sp>
        <p:nvSpPr>
          <p:cNvPr id="333" name="정육면체 332">
            <a:extLst>
              <a:ext uri="{FF2B5EF4-FFF2-40B4-BE49-F238E27FC236}">
                <a16:creationId xmlns:a16="http://schemas.microsoft.com/office/drawing/2014/main" id="{415EBC4C-0A12-4A0D-9612-DCB3F7FFD5A6}"/>
              </a:ext>
            </a:extLst>
          </p:cNvPr>
          <p:cNvSpPr/>
          <p:nvPr/>
        </p:nvSpPr>
        <p:spPr>
          <a:xfrm>
            <a:off x="6900007" y="1915152"/>
            <a:ext cx="2842354" cy="3109181"/>
          </a:xfrm>
          <a:prstGeom prst="cube">
            <a:avLst>
              <a:gd name="adj" fmla="val 39758"/>
            </a:avLst>
          </a:prstGeom>
          <a:solidFill>
            <a:srgbClr val="7F7F7F">
              <a:alpha val="30196"/>
            </a:srgbClr>
          </a:solidFill>
          <a:ln w="19050"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sz="1600" kern="0">
              <a:solidFill>
                <a:prstClr val="white"/>
              </a:solidFill>
              <a:latin typeface="Calibri"/>
              <a:ea typeface="다음_Regular"/>
            </a:endParaRPr>
          </a:p>
        </p:txBody>
      </p:sp>
      <p:sp>
        <p:nvSpPr>
          <p:cNvPr id="334" name="직사각형 46">
            <a:extLst>
              <a:ext uri="{FF2B5EF4-FFF2-40B4-BE49-F238E27FC236}">
                <a16:creationId xmlns:a16="http://schemas.microsoft.com/office/drawing/2014/main" id="{EF6EFEAA-1347-4CED-97DD-C41F90692E58}"/>
              </a:ext>
            </a:extLst>
          </p:cNvPr>
          <p:cNvSpPr/>
          <p:nvPr/>
        </p:nvSpPr>
        <p:spPr>
          <a:xfrm>
            <a:off x="9842873" y="3935014"/>
            <a:ext cx="413913" cy="740627"/>
          </a:xfrm>
          <a:custGeom>
            <a:avLst/>
            <a:gdLst>
              <a:gd name="connsiteX0" fmla="*/ 0 w 409153"/>
              <a:gd name="connsiteY0" fmla="*/ 0 h 421541"/>
              <a:gd name="connsiteX1" fmla="*/ 409153 w 409153"/>
              <a:gd name="connsiteY1" fmla="*/ 0 h 421541"/>
              <a:gd name="connsiteX2" fmla="*/ 409153 w 409153"/>
              <a:gd name="connsiteY2" fmla="*/ 421541 h 421541"/>
              <a:gd name="connsiteX3" fmla="*/ 0 w 409153"/>
              <a:gd name="connsiteY3" fmla="*/ 421541 h 421541"/>
              <a:gd name="connsiteX4" fmla="*/ 0 w 409153"/>
              <a:gd name="connsiteY4" fmla="*/ 0 h 421541"/>
              <a:gd name="connsiteX0" fmla="*/ 0 w 409153"/>
              <a:gd name="connsiteY0" fmla="*/ 0 h 740628"/>
              <a:gd name="connsiteX1" fmla="*/ 409153 w 409153"/>
              <a:gd name="connsiteY1" fmla="*/ 0 h 740628"/>
              <a:gd name="connsiteX2" fmla="*/ 409153 w 409153"/>
              <a:gd name="connsiteY2" fmla="*/ 421541 h 740628"/>
              <a:gd name="connsiteX3" fmla="*/ 1190 w 409153"/>
              <a:gd name="connsiteY3" fmla="*/ 740628 h 740628"/>
              <a:gd name="connsiteX4" fmla="*/ 0 w 409153"/>
              <a:gd name="connsiteY4" fmla="*/ 0 h 740628"/>
              <a:gd name="connsiteX0" fmla="*/ 0 w 409153"/>
              <a:gd name="connsiteY0" fmla="*/ 0 h 740628"/>
              <a:gd name="connsiteX1" fmla="*/ 409153 w 409153"/>
              <a:gd name="connsiteY1" fmla="*/ 0 h 740628"/>
              <a:gd name="connsiteX2" fmla="*/ 321046 w 409153"/>
              <a:gd name="connsiteY2" fmla="*/ 404873 h 740628"/>
              <a:gd name="connsiteX3" fmla="*/ 1190 w 409153"/>
              <a:gd name="connsiteY3" fmla="*/ 740628 h 740628"/>
              <a:gd name="connsiteX4" fmla="*/ 0 w 409153"/>
              <a:gd name="connsiteY4" fmla="*/ 0 h 740628"/>
              <a:gd name="connsiteX0" fmla="*/ 0 w 413914"/>
              <a:gd name="connsiteY0" fmla="*/ 0 h 740628"/>
              <a:gd name="connsiteX1" fmla="*/ 409153 w 413914"/>
              <a:gd name="connsiteY1" fmla="*/ 0 h 740628"/>
              <a:gd name="connsiteX2" fmla="*/ 413914 w 413914"/>
              <a:gd name="connsiteY2" fmla="*/ 334626 h 740628"/>
              <a:gd name="connsiteX3" fmla="*/ 1190 w 413914"/>
              <a:gd name="connsiteY3" fmla="*/ 740628 h 740628"/>
              <a:gd name="connsiteX4" fmla="*/ 0 w 413914"/>
              <a:gd name="connsiteY4" fmla="*/ 0 h 740628"/>
              <a:gd name="connsiteX0" fmla="*/ 0 w 413914"/>
              <a:gd name="connsiteY0" fmla="*/ 7143 h 747771"/>
              <a:gd name="connsiteX1" fmla="*/ 407962 w 413914"/>
              <a:gd name="connsiteY1" fmla="*/ 0 h 747771"/>
              <a:gd name="connsiteX2" fmla="*/ 413914 w 413914"/>
              <a:gd name="connsiteY2" fmla="*/ 341769 h 747771"/>
              <a:gd name="connsiteX3" fmla="*/ 1190 w 413914"/>
              <a:gd name="connsiteY3" fmla="*/ 747771 h 747771"/>
              <a:gd name="connsiteX4" fmla="*/ 0 w 413914"/>
              <a:gd name="connsiteY4" fmla="*/ 7143 h 747771"/>
              <a:gd name="connsiteX0" fmla="*/ 8348 w 412737"/>
              <a:gd name="connsiteY0" fmla="*/ 395286 h 747771"/>
              <a:gd name="connsiteX1" fmla="*/ 406785 w 412737"/>
              <a:gd name="connsiteY1" fmla="*/ 0 h 747771"/>
              <a:gd name="connsiteX2" fmla="*/ 412737 w 412737"/>
              <a:gd name="connsiteY2" fmla="*/ 341769 h 747771"/>
              <a:gd name="connsiteX3" fmla="*/ 13 w 412737"/>
              <a:gd name="connsiteY3" fmla="*/ 747771 h 747771"/>
              <a:gd name="connsiteX4" fmla="*/ 8348 w 412737"/>
              <a:gd name="connsiteY4" fmla="*/ 395286 h 747771"/>
              <a:gd name="connsiteX0" fmla="*/ 1244 w 412776"/>
              <a:gd name="connsiteY0" fmla="*/ 428624 h 747771"/>
              <a:gd name="connsiteX1" fmla="*/ 406824 w 412776"/>
              <a:gd name="connsiteY1" fmla="*/ 0 h 747771"/>
              <a:gd name="connsiteX2" fmla="*/ 412776 w 412776"/>
              <a:gd name="connsiteY2" fmla="*/ 341769 h 747771"/>
              <a:gd name="connsiteX3" fmla="*/ 52 w 412776"/>
              <a:gd name="connsiteY3" fmla="*/ 747771 h 747771"/>
              <a:gd name="connsiteX4" fmla="*/ 1244 w 412776"/>
              <a:gd name="connsiteY4" fmla="*/ 428624 h 747771"/>
              <a:gd name="connsiteX0" fmla="*/ 1244 w 412776"/>
              <a:gd name="connsiteY0" fmla="*/ 426243 h 747771"/>
              <a:gd name="connsiteX1" fmla="*/ 406824 w 412776"/>
              <a:gd name="connsiteY1" fmla="*/ 0 h 747771"/>
              <a:gd name="connsiteX2" fmla="*/ 412776 w 412776"/>
              <a:gd name="connsiteY2" fmla="*/ 341769 h 747771"/>
              <a:gd name="connsiteX3" fmla="*/ 52 w 412776"/>
              <a:gd name="connsiteY3" fmla="*/ 747771 h 747771"/>
              <a:gd name="connsiteX4" fmla="*/ 1244 w 412776"/>
              <a:gd name="connsiteY4" fmla="*/ 426243 h 747771"/>
              <a:gd name="connsiteX0" fmla="*/ 1244 w 412776"/>
              <a:gd name="connsiteY0" fmla="*/ 416718 h 738246"/>
              <a:gd name="connsiteX1" fmla="*/ 410396 w 412776"/>
              <a:gd name="connsiteY1" fmla="*/ 0 h 738246"/>
              <a:gd name="connsiteX2" fmla="*/ 412776 w 412776"/>
              <a:gd name="connsiteY2" fmla="*/ 332244 h 738246"/>
              <a:gd name="connsiteX3" fmla="*/ 52 w 412776"/>
              <a:gd name="connsiteY3" fmla="*/ 738246 h 738246"/>
              <a:gd name="connsiteX4" fmla="*/ 1244 w 412776"/>
              <a:gd name="connsiteY4" fmla="*/ 416718 h 738246"/>
              <a:gd name="connsiteX0" fmla="*/ 0 w 413913"/>
              <a:gd name="connsiteY0" fmla="*/ 416718 h 738246"/>
              <a:gd name="connsiteX1" fmla="*/ 411533 w 413913"/>
              <a:gd name="connsiteY1" fmla="*/ 0 h 738246"/>
              <a:gd name="connsiteX2" fmla="*/ 413913 w 413913"/>
              <a:gd name="connsiteY2" fmla="*/ 332244 h 738246"/>
              <a:gd name="connsiteX3" fmla="*/ 1189 w 413913"/>
              <a:gd name="connsiteY3" fmla="*/ 738246 h 738246"/>
              <a:gd name="connsiteX4" fmla="*/ 0 w 413913"/>
              <a:gd name="connsiteY4" fmla="*/ 416718 h 738246"/>
              <a:gd name="connsiteX0" fmla="*/ 0 w 413913"/>
              <a:gd name="connsiteY0" fmla="*/ 416718 h 740627"/>
              <a:gd name="connsiteX1" fmla="*/ 411533 w 413913"/>
              <a:gd name="connsiteY1" fmla="*/ 0 h 740627"/>
              <a:gd name="connsiteX2" fmla="*/ 413913 w 413913"/>
              <a:gd name="connsiteY2" fmla="*/ 332244 h 740627"/>
              <a:gd name="connsiteX3" fmla="*/ 1189 w 413913"/>
              <a:gd name="connsiteY3" fmla="*/ 740627 h 740627"/>
              <a:gd name="connsiteX4" fmla="*/ 0 w 413913"/>
              <a:gd name="connsiteY4" fmla="*/ 416718 h 74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913" h="740627">
                <a:moveTo>
                  <a:pt x="0" y="416718"/>
                </a:moveTo>
                <a:lnTo>
                  <a:pt x="411533" y="0"/>
                </a:lnTo>
                <a:cubicBezTo>
                  <a:pt x="412326" y="110748"/>
                  <a:pt x="413120" y="221496"/>
                  <a:pt x="413913" y="332244"/>
                </a:cubicBezTo>
                <a:lnTo>
                  <a:pt x="1189" y="740627"/>
                </a:lnTo>
                <a:cubicBezTo>
                  <a:pt x="792" y="493751"/>
                  <a:pt x="397" y="663594"/>
                  <a:pt x="0" y="416718"/>
                </a:cubicBezTo>
                <a:close/>
              </a:path>
            </a:pathLst>
          </a:custGeom>
          <a:solidFill>
            <a:srgbClr val="1F4E79"/>
          </a:solidFill>
          <a:ln w="12700" cap="flat" cmpd="sng" algn="ctr">
            <a:noFill/>
            <a:prstDash val="solid"/>
            <a:miter lim="800000"/>
          </a:ln>
          <a:effectLst/>
        </p:spPr>
        <p:txBody>
          <a:bodyPr rtlCol="0" anchor="ctr"/>
          <a:lstStyle/>
          <a:p>
            <a:pPr algn="ctr" latinLnBrk="0">
              <a:defRPr/>
            </a:pPr>
            <a:endParaRPr lang="ko-KR" altLang="en-US" kern="0">
              <a:solidFill>
                <a:prstClr val="white"/>
              </a:solidFill>
              <a:latin typeface="Calibri"/>
              <a:ea typeface="다음_Regular"/>
            </a:endParaRPr>
          </a:p>
        </p:txBody>
      </p:sp>
      <p:sp>
        <p:nvSpPr>
          <p:cNvPr id="335" name="직사각형 334">
            <a:extLst>
              <a:ext uri="{FF2B5EF4-FFF2-40B4-BE49-F238E27FC236}">
                <a16:creationId xmlns:a16="http://schemas.microsoft.com/office/drawing/2014/main" id="{9928F76F-CEFB-4277-95E9-33B5D1881E9A}"/>
              </a:ext>
            </a:extLst>
          </p:cNvPr>
          <p:cNvSpPr/>
          <p:nvPr/>
        </p:nvSpPr>
        <p:spPr>
          <a:xfrm>
            <a:off x="9514429" y="4073503"/>
            <a:ext cx="1057270" cy="472478"/>
          </a:xfrm>
          <a:prstGeom prst="rect">
            <a:avLst/>
          </a:prstGeom>
          <a:noFill/>
          <a:ln w="12700" cap="flat" cmpd="sng" algn="ctr">
            <a:noFill/>
            <a:prstDash val="solid"/>
            <a:miter lim="800000"/>
          </a:ln>
          <a:effectLst/>
          <a:scene3d>
            <a:camera prst="isometricOffAxis2Right">
              <a:rot lat="1554000" lon="17435421" rev="21557993"/>
            </a:camera>
            <a:lightRig rig="threePt" dir="t"/>
          </a:scene3d>
        </p:spPr>
        <p:txBody>
          <a:bodyPr rtlCol="0" anchor="ctr"/>
          <a:lstStyle/>
          <a:p>
            <a:pPr algn="ctr" latinLnBrk="0">
              <a:defRPr/>
            </a:pPr>
            <a:r>
              <a:rPr lang="en-US" altLang="ko-KR" sz="3200" b="1" kern="0" dirty="0">
                <a:solidFill>
                  <a:prstClr val="white"/>
                </a:solidFill>
                <a:latin typeface="Calibri"/>
                <a:ea typeface="다음_Regular"/>
                <a:cs typeface="Times New Roman" panose="02020603050405020304" pitchFamily="18" charset="0"/>
              </a:rPr>
              <a:t>Peri</a:t>
            </a:r>
            <a:endParaRPr lang="ko-KR" altLang="en-US" sz="3200" b="1" kern="0" dirty="0">
              <a:solidFill>
                <a:prstClr val="white"/>
              </a:solidFill>
              <a:latin typeface="Calibri"/>
              <a:ea typeface="다음_Regular"/>
              <a:cs typeface="Times New Roman" panose="02020603050405020304" pitchFamily="18" charset="0"/>
            </a:endParaRPr>
          </a:p>
        </p:txBody>
      </p:sp>
      <p:sp>
        <p:nvSpPr>
          <p:cNvPr id="336" name="직사각형 335">
            <a:extLst>
              <a:ext uri="{FF2B5EF4-FFF2-40B4-BE49-F238E27FC236}">
                <a16:creationId xmlns:a16="http://schemas.microsoft.com/office/drawing/2014/main" id="{1305080D-0381-4AE6-92B5-447E227A2B39}"/>
              </a:ext>
            </a:extLst>
          </p:cNvPr>
          <p:cNvSpPr/>
          <p:nvPr/>
        </p:nvSpPr>
        <p:spPr>
          <a:xfrm>
            <a:off x="6905167" y="3051473"/>
            <a:ext cx="1709054" cy="382127"/>
          </a:xfrm>
          <a:prstGeom prst="rect">
            <a:avLst/>
          </a:prstGeom>
          <a:solidFill>
            <a:sysClr val="windowText" lastClr="000000"/>
          </a:solidFill>
          <a:ln w="12700" cap="flat" cmpd="sng" algn="ctr">
            <a:noFill/>
            <a:prstDash val="solid"/>
            <a:miter lim="800000"/>
          </a:ln>
          <a:effectLst/>
        </p:spPr>
        <p:txBody>
          <a:bodyPr rtlCol="0" anchor="ctr"/>
          <a:lstStyle/>
          <a:p>
            <a:pPr algn="ctr" latinLnBrk="0">
              <a:defRPr/>
            </a:pPr>
            <a:r>
              <a:rPr lang="en-US" altLang="ko-KR" sz="1600" b="1" kern="0" dirty="0">
                <a:solidFill>
                  <a:prstClr val="white"/>
                </a:solidFill>
                <a:latin typeface="Calibri"/>
                <a:ea typeface="다음_Regular"/>
                <a:cs typeface="Times New Roman" panose="02020603050405020304" pitchFamily="18" charset="0"/>
              </a:rPr>
              <a:t>3D NAND Chip</a:t>
            </a:r>
            <a:endParaRPr lang="ko-KR" altLang="en-US" sz="1600" b="1" kern="0" dirty="0">
              <a:solidFill>
                <a:prstClr val="white"/>
              </a:solidFill>
              <a:latin typeface="Calibri"/>
              <a:ea typeface="다음_Regular"/>
              <a:cs typeface="Times New Roman" panose="02020603050405020304" pitchFamily="18" charset="0"/>
            </a:endParaRPr>
          </a:p>
        </p:txBody>
      </p:sp>
      <p:sp>
        <p:nvSpPr>
          <p:cNvPr id="490" name="정육면체 489">
            <a:extLst>
              <a:ext uri="{FF2B5EF4-FFF2-40B4-BE49-F238E27FC236}">
                <a16:creationId xmlns:a16="http://schemas.microsoft.com/office/drawing/2014/main" id="{21B0C45A-FECA-475F-853C-C10EB50EFF21}"/>
              </a:ext>
            </a:extLst>
          </p:cNvPr>
          <p:cNvSpPr/>
          <p:nvPr/>
        </p:nvSpPr>
        <p:spPr>
          <a:xfrm>
            <a:off x="1920805" y="4315610"/>
            <a:ext cx="3366030" cy="1233598"/>
          </a:xfrm>
          <a:prstGeom prst="cube">
            <a:avLst>
              <a:gd name="adj" fmla="val 91268"/>
            </a:avLst>
          </a:prstGeom>
          <a:solidFill>
            <a:srgbClr val="F2F2F2">
              <a:alpha val="50196"/>
            </a:srgbClr>
          </a:solidFill>
          <a:ln w="1587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491" name="정육면체 490">
            <a:extLst>
              <a:ext uri="{FF2B5EF4-FFF2-40B4-BE49-F238E27FC236}">
                <a16:creationId xmlns:a16="http://schemas.microsoft.com/office/drawing/2014/main" id="{B881D539-0726-4E4A-8FD6-A01EBEC8456E}"/>
              </a:ext>
            </a:extLst>
          </p:cNvPr>
          <p:cNvSpPr/>
          <p:nvPr/>
        </p:nvSpPr>
        <p:spPr>
          <a:xfrm>
            <a:off x="2743293" y="3922608"/>
            <a:ext cx="2541638" cy="782758"/>
          </a:xfrm>
          <a:prstGeom prst="cube">
            <a:avLst>
              <a:gd name="adj" fmla="val 54994"/>
            </a:avLst>
          </a:prstGeom>
          <a:solidFill>
            <a:srgbClr val="1F4E79">
              <a:alpha val="50000"/>
            </a:srgbClr>
          </a:solidFill>
          <a:ln w="19050"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sz="1600" kern="0">
              <a:solidFill>
                <a:prstClr val="white"/>
              </a:solidFill>
              <a:latin typeface="Calibri"/>
              <a:ea typeface="다음_Regular"/>
            </a:endParaRPr>
          </a:p>
        </p:txBody>
      </p:sp>
      <p:sp>
        <p:nvSpPr>
          <p:cNvPr id="492" name="정육면체 491">
            <a:extLst>
              <a:ext uri="{FF2B5EF4-FFF2-40B4-BE49-F238E27FC236}">
                <a16:creationId xmlns:a16="http://schemas.microsoft.com/office/drawing/2014/main" id="{536A4230-6D57-4145-899B-DA931B095F23}"/>
              </a:ext>
            </a:extLst>
          </p:cNvPr>
          <p:cNvSpPr/>
          <p:nvPr/>
        </p:nvSpPr>
        <p:spPr>
          <a:xfrm>
            <a:off x="1923663" y="4379884"/>
            <a:ext cx="2907762" cy="1037822"/>
          </a:xfrm>
          <a:prstGeom prst="cube">
            <a:avLst>
              <a:gd name="adj" fmla="val 65958"/>
            </a:avLst>
          </a:prstGeom>
          <a:solidFill>
            <a:srgbClr val="FFC000">
              <a:alpha val="39000"/>
            </a:srgbClr>
          </a:solidFill>
          <a:ln w="19050" cap="flat" cmpd="sng" algn="ctr">
            <a:solidFill>
              <a:sysClr val="windowText" lastClr="000000"/>
            </a:solidFill>
            <a:prstDash val="sysDot"/>
            <a:miter lim="800000"/>
          </a:ln>
          <a:effectLst/>
        </p:spPr>
        <p:txBody>
          <a:bodyPr rtlCol="0" anchor="ctr"/>
          <a:lstStyle/>
          <a:p>
            <a:pPr algn="ctr" defTabSz="457200" latinLnBrk="0">
              <a:defRPr/>
            </a:pPr>
            <a:endParaRPr kumimoji="1" lang="ko-Kore-PT" altLang="en-US" sz="1600" kern="0">
              <a:solidFill>
                <a:prstClr val="white"/>
              </a:solidFill>
              <a:latin typeface="Calibri"/>
              <a:ea typeface="다음_Regular"/>
            </a:endParaRPr>
          </a:p>
        </p:txBody>
      </p:sp>
      <p:grpSp>
        <p:nvGrpSpPr>
          <p:cNvPr id="493" name="그룹 492">
            <a:extLst>
              <a:ext uri="{FF2B5EF4-FFF2-40B4-BE49-F238E27FC236}">
                <a16:creationId xmlns:a16="http://schemas.microsoft.com/office/drawing/2014/main" id="{153962EB-BAA1-44D1-B432-533DF07546CA}"/>
              </a:ext>
            </a:extLst>
          </p:cNvPr>
          <p:cNvGrpSpPr/>
          <p:nvPr/>
        </p:nvGrpSpPr>
        <p:grpSpPr>
          <a:xfrm>
            <a:off x="2233861" y="3835288"/>
            <a:ext cx="2149386" cy="1141964"/>
            <a:chOff x="5038395" y="1712890"/>
            <a:chExt cx="2149386" cy="1141964"/>
          </a:xfrm>
        </p:grpSpPr>
        <p:grpSp>
          <p:nvGrpSpPr>
            <p:cNvPr id="494" name="그룹 493">
              <a:extLst>
                <a:ext uri="{FF2B5EF4-FFF2-40B4-BE49-F238E27FC236}">
                  <a16:creationId xmlns:a16="http://schemas.microsoft.com/office/drawing/2014/main" id="{EC7DE2DF-1404-4E04-BBCD-28A5254DFB08}"/>
                </a:ext>
              </a:extLst>
            </p:cNvPr>
            <p:cNvGrpSpPr/>
            <p:nvPr/>
          </p:nvGrpSpPr>
          <p:grpSpPr>
            <a:xfrm>
              <a:off x="6135645" y="1712890"/>
              <a:ext cx="1052136" cy="1141964"/>
              <a:chOff x="2679189" y="760541"/>
              <a:chExt cx="1052136" cy="1141964"/>
            </a:xfrm>
          </p:grpSpPr>
          <p:sp>
            <p:nvSpPr>
              <p:cNvPr id="505" name="원통[C] 147">
                <a:extLst>
                  <a:ext uri="{FF2B5EF4-FFF2-40B4-BE49-F238E27FC236}">
                    <a16:creationId xmlns:a16="http://schemas.microsoft.com/office/drawing/2014/main" id="{C0645221-B08E-4957-A803-BD37AC0CDD37}"/>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06" name="원통[C] 115">
                <a:extLst>
                  <a:ext uri="{FF2B5EF4-FFF2-40B4-BE49-F238E27FC236}">
                    <a16:creationId xmlns:a16="http://schemas.microsoft.com/office/drawing/2014/main" id="{EA30BDE5-143C-4A2F-B728-7D821DF6739A}"/>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07" name="원통[C] 83">
                <a:extLst>
                  <a:ext uri="{FF2B5EF4-FFF2-40B4-BE49-F238E27FC236}">
                    <a16:creationId xmlns:a16="http://schemas.microsoft.com/office/drawing/2014/main" id="{8A778FB0-BEF1-4887-9944-C00E044B1BBD}"/>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08" name="원통[C] 42">
                <a:extLst>
                  <a:ext uri="{FF2B5EF4-FFF2-40B4-BE49-F238E27FC236}">
                    <a16:creationId xmlns:a16="http://schemas.microsoft.com/office/drawing/2014/main" id="{D329E02A-5761-4F81-B572-A854B3B1C677}"/>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495" name="그룹 494">
              <a:extLst>
                <a:ext uri="{FF2B5EF4-FFF2-40B4-BE49-F238E27FC236}">
                  <a16:creationId xmlns:a16="http://schemas.microsoft.com/office/drawing/2014/main" id="{007575CC-18AA-4077-A9F8-6B1B868FEA42}"/>
                </a:ext>
              </a:extLst>
            </p:cNvPr>
            <p:cNvGrpSpPr/>
            <p:nvPr/>
          </p:nvGrpSpPr>
          <p:grpSpPr>
            <a:xfrm>
              <a:off x="5581331" y="1712890"/>
              <a:ext cx="1052136" cy="1141964"/>
              <a:chOff x="2679189" y="760541"/>
              <a:chExt cx="1052136" cy="1141964"/>
            </a:xfrm>
          </p:grpSpPr>
          <p:sp>
            <p:nvSpPr>
              <p:cNvPr id="501" name="원통[C] 147">
                <a:extLst>
                  <a:ext uri="{FF2B5EF4-FFF2-40B4-BE49-F238E27FC236}">
                    <a16:creationId xmlns:a16="http://schemas.microsoft.com/office/drawing/2014/main" id="{5F6AEF43-F682-46CD-BF63-46A9524B27A1}"/>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02" name="원통[C] 115">
                <a:extLst>
                  <a:ext uri="{FF2B5EF4-FFF2-40B4-BE49-F238E27FC236}">
                    <a16:creationId xmlns:a16="http://schemas.microsoft.com/office/drawing/2014/main" id="{860F64D0-3894-4B3C-BABC-623AB516A9F5}"/>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03" name="원통[C] 83">
                <a:extLst>
                  <a:ext uri="{FF2B5EF4-FFF2-40B4-BE49-F238E27FC236}">
                    <a16:creationId xmlns:a16="http://schemas.microsoft.com/office/drawing/2014/main" id="{B14B1A54-5822-481F-931D-AA8D63988495}"/>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04" name="원통[C] 42">
                <a:extLst>
                  <a:ext uri="{FF2B5EF4-FFF2-40B4-BE49-F238E27FC236}">
                    <a16:creationId xmlns:a16="http://schemas.microsoft.com/office/drawing/2014/main" id="{63C4B0AD-1062-42F8-B087-08B96E2FA9C8}"/>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496" name="그룹 495">
              <a:extLst>
                <a:ext uri="{FF2B5EF4-FFF2-40B4-BE49-F238E27FC236}">
                  <a16:creationId xmlns:a16="http://schemas.microsoft.com/office/drawing/2014/main" id="{25074A85-4C5C-45D2-8B76-984FF283A14B}"/>
                </a:ext>
              </a:extLst>
            </p:cNvPr>
            <p:cNvGrpSpPr/>
            <p:nvPr/>
          </p:nvGrpSpPr>
          <p:grpSpPr>
            <a:xfrm>
              <a:off x="5038395" y="1712890"/>
              <a:ext cx="1052136" cy="1141964"/>
              <a:chOff x="2679189" y="760541"/>
              <a:chExt cx="1052136" cy="1141964"/>
            </a:xfrm>
          </p:grpSpPr>
          <p:sp>
            <p:nvSpPr>
              <p:cNvPr id="497" name="원통[C] 147">
                <a:extLst>
                  <a:ext uri="{FF2B5EF4-FFF2-40B4-BE49-F238E27FC236}">
                    <a16:creationId xmlns:a16="http://schemas.microsoft.com/office/drawing/2014/main" id="{ACDA8445-34A5-464F-9CF8-2F02A90EFF9C}"/>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498" name="원통[C] 115">
                <a:extLst>
                  <a:ext uri="{FF2B5EF4-FFF2-40B4-BE49-F238E27FC236}">
                    <a16:creationId xmlns:a16="http://schemas.microsoft.com/office/drawing/2014/main" id="{5853DD1A-8D47-4D6C-AFF9-CFD3A41395D1}"/>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499" name="원통[C] 83">
                <a:extLst>
                  <a:ext uri="{FF2B5EF4-FFF2-40B4-BE49-F238E27FC236}">
                    <a16:creationId xmlns:a16="http://schemas.microsoft.com/office/drawing/2014/main" id="{C3BB7DF2-1E09-466C-BBF4-FC8CB7B699BC}"/>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00" name="원통[C] 42">
                <a:extLst>
                  <a:ext uri="{FF2B5EF4-FFF2-40B4-BE49-F238E27FC236}">
                    <a16:creationId xmlns:a16="http://schemas.microsoft.com/office/drawing/2014/main" id="{98FB901C-C318-49BE-8A18-41E0F0160A72}"/>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509" name="그룹 508">
            <a:extLst>
              <a:ext uri="{FF2B5EF4-FFF2-40B4-BE49-F238E27FC236}">
                <a16:creationId xmlns:a16="http://schemas.microsoft.com/office/drawing/2014/main" id="{4C8D97C6-EF50-404B-896B-9E2E69B97F01}"/>
              </a:ext>
            </a:extLst>
          </p:cNvPr>
          <p:cNvGrpSpPr/>
          <p:nvPr/>
        </p:nvGrpSpPr>
        <p:grpSpPr>
          <a:xfrm>
            <a:off x="2023191" y="3739599"/>
            <a:ext cx="2647977" cy="1085203"/>
            <a:chOff x="4792493" y="1936777"/>
            <a:chExt cx="2647977" cy="1085203"/>
          </a:xfrm>
        </p:grpSpPr>
        <p:sp>
          <p:nvSpPr>
            <p:cNvPr id="510" name="정육면체 509">
              <a:extLst>
                <a:ext uri="{FF2B5EF4-FFF2-40B4-BE49-F238E27FC236}">
                  <a16:creationId xmlns:a16="http://schemas.microsoft.com/office/drawing/2014/main" id="{C2977143-FDCB-4B89-B950-7F4B136FBE13}"/>
                </a:ext>
              </a:extLst>
            </p:cNvPr>
            <p:cNvSpPr/>
            <p:nvPr/>
          </p:nvSpPr>
          <p:spPr>
            <a:xfrm>
              <a:off x="5646776" y="1936777"/>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11" name="정육면체 510">
              <a:extLst>
                <a:ext uri="{FF2B5EF4-FFF2-40B4-BE49-F238E27FC236}">
                  <a16:creationId xmlns:a16="http://schemas.microsoft.com/office/drawing/2014/main" id="{7A90E607-35BF-41A6-A13B-789B4844079E}"/>
                </a:ext>
              </a:extLst>
            </p:cNvPr>
            <p:cNvSpPr/>
            <p:nvPr/>
          </p:nvSpPr>
          <p:spPr>
            <a:xfrm>
              <a:off x="5366253" y="2218179"/>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12" name="정육면체 511">
              <a:extLst>
                <a:ext uri="{FF2B5EF4-FFF2-40B4-BE49-F238E27FC236}">
                  <a16:creationId xmlns:a16="http://schemas.microsoft.com/office/drawing/2014/main" id="{5F3EE105-FAEF-4109-A05A-36D36A7BDE90}"/>
                </a:ext>
              </a:extLst>
            </p:cNvPr>
            <p:cNvSpPr/>
            <p:nvPr/>
          </p:nvSpPr>
          <p:spPr>
            <a:xfrm>
              <a:off x="5073840" y="2511773"/>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13" name="정육면체 512">
              <a:extLst>
                <a:ext uri="{FF2B5EF4-FFF2-40B4-BE49-F238E27FC236}">
                  <a16:creationId xmlns:a16="http://schemas.microsoft.com/office/drawing/2014/main" id="{8CAB2CEA-74E5-41DD-A3BE-13140814CA85}"/>
                </a:ext>
              </a:extLst>
            </p:cNvPr>
            <p:cNvSpPr/>
            <p:nvPr/>
          </p:nvSpPr>
          <p:spPr>
            <a:xfrm>
              <a:off x="4792493" y="2799270"/>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514" name="그룹 513">
            <a:extLst>
              <a:ext uri="{FF2B5EF4-FFF2-40B4-BE49-F238E27FC236}">
                <a16:creationId xmlns:a16="http://schemas.microsoft.com/office/drawing/2014/main" id="{51B58334-59C1-422D-8202-DBC9249EC28E}"/>
              </a:ext>
            </a:extLst>
          </p:cNvPr>
          <p:cNvGrpSpPr/>
          <p:nvPr/>
        </p:nvGrpSpPr>
        <p:grpSpPr>
          <a:xfrm>
            <a:off x="2233861" y="3517458"/>
            <a:ext cx="2149386" cy="1141964"/>
            <a:chOff x="5038395" y="1712890"/>
            <a:chExt cx="2149386" cy="1141964"/>
          </a:xfrm>
        </p:grpSpPr>
        <p:grpSp>
          <p:nvGrpSpPr>
            <p:cNvPr id="515" name="그룹 514">
              <a:extLst>
                <a:ext uri="{FF2B5EF4-FFF2-40B4-BE49-F238E27FC236}">
                  <a16:creationId xmlns:a16="http://schemas.microsoft.com/office/drawing/2014/main" id="{D332B749-17EF-4098-B7F0-4F5D6CA00667}"/>
                </a:ext>
              </a:extLst>
            </p:cNvPr>
            <p:cNvGrpSpPr/>
            <p:nvPr/>
          </p:nvGrpSpPr>
          <p:grpSpPr>
            <a:xfrm>
              <a:off x="6135645" y="1712890"/>
              <a:ext cx="1052136" cy="1141964"/>
              <a:chOff x="2679189" y="760541"/>
              <a:chExt cx="1052136" cy="1141964"/>
            </a:xfrm>
          </p:grpSpPr>
          <p:sp>
            <p:nvSpPr>
              <p:cNvPr id="526" name="원통[C] 147">
                <a:extLst>
                  <a:ext uri="{FF2B5EF4-FFF2-40B4-BE49-F238E27FC236}">
                    <a16:creationId xmlns:a16="http://schemas.microsoft.com/office/drawing/2014/main" id="{F81A08D6-EF55-47E6-8685-F99665294D1A}"/>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27" name="원통[C] 115">
                <a:extLst>
                  <a:ext uri="{FF2B5EF4-FFF2-40B4-BE49-F238E27FC236}">
                    <a16:creationId xmlns:a16="http://schemas.microsoft.com/office/drawing/2014/main" id="{9DCED916-742F-4DCB-B345-B79EB95988EF}"/>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28" name="원통[C] 83">
                <a:extLst>
                  <a:ext uri="{FF2B5EF4-FFF2-40B4-BE49-F238E27FC236}">
                    <a16:creationId xmlns:a16="http://schemas.microsoft.com/office/drawing/2014/main" id="{5FD706FD-6260-444E-ABAA-CE95B1C390E1}"/>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29" name="원통[C] 42">
                <a:extLst>
                  <a:ext uri="{FF2B5EF4-FFF2-40B4-BE49-F238E27FC236}">
                    <a16:creationId xmlns:a16="http://schemas.microsoft.com/office/drawing/2014/main" id="{A828C553-D7D8-4926-80E3-358F0E65B78A}"/>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516" name="그룹 515">
              <a:extLst>
                <a:ext uri="{FF2B5EF4-FFF2-40B4-BE49-F238E27FC236}">
                  <a16:creationId xmlns:a16="http://schemas.microsoft.com/office/drawing/2014/main" id="{BD23E81D-A9CE-4A7A-8E47-C26FD01DAB9E}"/>
                </a:ext>
              </a:extLst>
            </p:cNvPr>
            <p:cNvGrpSpPr/>
            <p:nvPr/>
          </p:nvGrpSpPr>
          <p:grpSpPr>
            <a:xfrm>
              <a:off x="5581331" y="1712890"/>
              <a:ext cx="1052136" cy="1141964"/>
              <a:chOff x="2679189" y="760541"/>
              <a:chExt cx="1052136" cy="1141964"/>
            </a:xfrm>
          </p:grpSpPr>
          <p:sp>
            <p:nvSpPr>
              <p:cNvPr id="522" name="원통[C] 147">
                <a:extLst>
                  <a:ext uri="{FF2B5EF4-FFF2-40B4-BE49-F238E27FC236}">
                    <a16:creationId xmlns:a16="http://schemas.microsoft.com/office/drawing/2014/main" id="{2392B8E0-C04A-465C-A7FC-29AA6C2BCEE6}"/>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23" name="원통[C] 115">
                <a:extLst>
                  <a:ext uri="{FF2B5EF4-FFF2-40B4-BE49-F238E27FC236}">
                    <a16:creationId xmlns:a16="http://schemas.microsoft.com/office/drawing/2014/main" id="{4EBCADC8-07C4-4155-B589-02D59D900B56}"/>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24" name="원통[C] 83">
                <a:extLst>
                  <a:ext uri="{FF2B5EF4-FFF2-40B4-BE49-F238E27FC236}">
                    <a16:creationId xmlns:a16="http://schemas.microsoft.com/office/drawing/2014/main" id="{4B1ED41B-89E5-4A49-8409-C1819BBECF71}"/>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25" name="원통[C] 42">
                <a:extLst>
                  <a:ext uri="{FF2B5EF4-FFF2-40B4-BE49-F238E27FC236}">
                    <a16:creationId xmlns:a16="http://schemas.microsoft.com/office/drawing/2014/main" id="{F979D379-0965-4D3C-96E5-FE66E7BA414A}"/>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517" name="그룹 516">
              <a:extLst>
                <a:ext uri="{FF2B5EF4-FFF2-40B4-BE49-F238E27FC236}">
                  <a16:creationId xmlns:a16="http://schemas.microsoft.com/office/drawing/2014/main" id="{E3D8C140-6BC0-49CF-9BC7-DEDAFC0C1117}"/>
                </a:ext>
              </a:extLst>
            </p:cNvPr>
            <p:cNvGrpSpPr/>
            <p:nvPr/>
          </p:nvGrpSpPr>
          <p:grpSpPr>
            <a:xfrm>
              <a:off x="5038395" y="1712890"/>
              <a:ext cx="1052136" cy="1141964"/>
              <a:chOff x="2679189" y="760541"/>
              <a:chExt cx="1052136" cy="1141964"/>
            </a:xfrm>
          </p:grpSpPr>
          <p:sp>
            <p:nvSpPr>
              <p:cNvPr id="518" name="원통[C] 147">
                <a:extLst>
                  <a:ext uri="{FF2B5EF4-FFF2-40B4-BE49-F238E27FC236}">
                    <a16:creationId xmlns:a16="http://schemas.microsoft.com/office/drawing/2014/main" id="{46626AA5-F4CC-4B8F-A8D6-AA54384A6183}"/>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19" name="원통[C] 115">
                <a:extLst>
                  <a:ext uri="{FF2B5EF4-FFF2-40B4-BE49-F238E27FC236}">
                    <a16:creationId xmlns:a16="http://schemas.microsoft.com/office/drawing/2014/main" id="{1F9FB22E-85E4-4F3C-B406-A9A8DEA0C4F1}"/>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20" name="원통[C] 83">
                <a:extLst>
                  <a:ext uri="{FF2B5EF4-FFF2-40B4-BE49-F238E27FC236}">
                    <a16:creationId xmlns:a16="http://schemas.microsoft.com/office/drawing/2014/main" id="{DBCA1D83-FE33-4F87-A0A8-654B4E7D281F}"/>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21" name="원통[C] 42">
                <a:extLst>
                  <a:ext uri="{FF2B5EF4-FFF2-40B4-BE49-F238E27FC236}">
                    <a16:creationId xmlns:a16="http://schemas.microsoft.com/office/drawing/2014/main" id="{C46AF965-AC36-4839-87FC-81855E86AD62}"/>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530" name="그룹 529">
            <a:extLst>
              <a:ext uri="{FF2B5EF4-FFF2-40B4-BE49-F238E27FC236}">
                <a16:creationId xmlns:a16="http://schemas.microsoft.com/office/drawing/2014/main" id="{B29D37A4-0477-4EE6-A71F-CFBF3E3DD079}"/>
              </a:ext>
            </a:extLst>
          </p:cNvPr>
          <p:cNvGrpSpPr/>
          <p:nvPr/>
        </p:nvGrpSpPr>
        <p:grpSpPr>
          <a:xfrm>
            <a:off x="1975174" y="3444142"/>
            <a:ext cx="2730038" cy="1085203"/>
            <a:chOff x="3949754" y="4215442"/>
            <a:chExt cx="2730038" cy="1085203"/>
          </a:xfrm>
        </p:grpSpPr>
        <p:sp>
          <p:nvSpPr>
            <p:cNvPr id="531" name="정육면체 530">
              <a:extLst>
                <a:ext uri="{FF2B5EF4-FFF2-40B4-BE49-F238E27FC236}">
                  <a16:creationId xmlns:a16="http://schemas.microsoft.com/office/drawing/2014/main" id="{F1B3A20C-71D9-416F-B457-416EC2DB5CF8}"/>
                </a:ext>
              </a:extLst>
            </p:cNvPr>
            <p:cNvSpPr/>
            <p:nvPr/>
          </p:nvSpPr>
          <p:spPr>
            <a:xfrm>
              <a:off x="4804037" y="4215442"/>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32" name="정육면체 531">
              <a:extLst>
                <a:ext uri="{FF2B5EF4-FFF2-40B4-BE49-F238E27FC236}">
                  <a16:creationId xmlns:a16="http://schemas.microsoft.com/office/drawing/2014/main" id="{3C8C7B04-95DC-44CA-ADBE-398DC81BC268}"/>
                </a:ext>
              </a:extLst>
            </p:cNvPr>
            <p:cNvSpPr/>
            <p:nvPr/>
          </p:nvSpPr>
          <p:spPr>
            <a:xfrm>
              <a:off x="4529610" y="449074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33" name="정육면체 532">
              <a:extLst>
                <a:ext uri="{FF2B5EF4-FFF2-40B4-BE49-F238E27FC236}">
                  <a16:creationId xmlns:a16="http://schemas.microsoft.com/office/drawing/2014/main" id="{18C82B44-B6AC-4DF9-8FCB-A815AC883C10}"/>
                </a:ext>
              </a:extLst>
            </p:cNvPr>
            <p:cNvSpPr/>
            <p:nvPr/>
          </p:nvSpPr>
          <p:spPr>
            <a:xfrm>
              <a:off x="4231101" y="479043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34" name="정육면체 533">
              <a:extLst>
                <a:ext uri="{FF2B5EF4-FFF2-40B4-BE49-F238E27FC236}">
                  <a16:creationId xmlns:a16="http://schemas.microsoft.com/office/drawing/2014/main" id="{1633E22C-25DD-448D-899E-596EE888E678}"/>
                </a:ext>
              </a:extLst>
            </p:cNvPr>
            <p:cNvSpPr/>
            <p:nvPr/>
          </p:nvSpPr>
          <p:spPr>
            <a:xfrm>
              <a:off x="3949754" y="5077935"/>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535" name="그룹 534">
            <a:extLst>
              <a:ext uri="{FF2B5EF4-FFF2-40B4-BE49-F238E27FC236}">
                <a16:creationId xmlns:a16="http://schemas.microsoft.com/office/drawing/2014/main" id="{264241D9-0334-48AE-A6F0-D96F4D4FB873}"/>
              </a:ext>
            </a:extLst>
          </p:cNvPr>
          <p:cNvGrpSpPr/>
          <p:nvPr/>
        </p:nvGrpSpPr>
        <p:grpSpPr>
          <a:xfrm>
            <a:off x="2233861" y="3264306"/>
            <a:ext cx="2149386" cy="1141964"/>
            <a:chOff x="5038395" y="1712890"/>
            <a:chExt cx="2149386" cy="1141964"/>
          </a:xfrm>
        </p:grpSpPr>
        <p:grpSp>
          <p:nvGrpSpPr>
            <p:cNvPr id="536" name="그룹 535">
              <a:extLst>
                <a:ext uri="{FF2B5EF4-FFF2-40B4-BE49-F238E27FC236}">
                  <a16:creationId xmlns:a16="http://schemas.microsoft.com/office/drawing/2014/main" id="{C1DABD55-32D3-46F4-B65C-010EFCFD3B28}"/>
                </a:ext>
              </a:extLst>
            </p:cNvPr>
            <p:cNvGrpSpPr/>
            <p:nvPr/>
          </p:nvGrpSpPr>
          <p:grpSpPr>
            <a:xfrm>
              <a:off x="6135645" y="1712890"/>
              <a:ext cx="1052136" cy="1141964"/>
              <a:chOff x="2679189" y="760541"/>
              <a:chExt cx="1052136" cy="1141964"/>
            </a:xfrm>
          </p:grpSpPr>
          <p:sp>
            <p:nvSpPr>
              <p:cNvPr id="547" name="원통[C] 147">
                <a:extLst>
                  <a:ext uri="{FF2B5EF4-FFF2-40B4-BE49-F238E27FC236}">
                    <a16:creationId xmlns:a16="http://schemas.microsoft.com/office/drawing/2014/main" id="{D71E929C-DDBF-450F-90BE-06747C73681D}"/>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48" name="원통[C] 115">
                <a:extLst>
                  <a:ext uri="{FF2B5EF4-FFF2-40B4-BE49-F238E27FC236}">
                    <a16:creationId xmlns:a16="http://schemas.microsoft.com/office/drawing/2014/main" id="{F5E6A192-DA7F-462A-87B5-62FE2FC2F476}"/>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49" name="원통[C] 83">
                <a:extLst>
                  <a:ext uri="{FF2B5EF4-FFF2-40B4-BE49-F238E27FC236}">
                    <a16:creationId xmlns:a16="http://schemas.microsoft.com/office/drawing/2014/main" id="{6B3F1CA6-D5F2-4EB5-9FD1-260F2FCF081E}"/>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50" name="원통[C] 42">
                <a:extLst>
                  <a:ext uri="{FF2B5EF4-FFF2-40B4-BE49-F238E27FC236}">
                    <a16:creationId xmlns:a16="http://schemas.microsoft.com/office/drawing/2014/main" id="{E29B331B-BBBB-4AA5-8FEB-73A9FED648FA}"/>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537" name="그룹 536">
              <a:extLst>
                <a:ext uri="{FF2B5EF4-FFF2-40B4-BE49-F238E27FC236}">
                  <a16:creationId xmlns:a16="http://schemas.microsoft.com/office/drawing/2014/main" id="{4DECF40E-4773-4646-B76B-FF944A0CC20F}"/>
                </a:ext>
              </a:extLst>
            </p:cNvPr>
            <p:cNvGrpSpPr/>
            <p:nvPr/>
          </p:nvGrpSpPr>
          <p:grpSpPr>
            <a:xfrm>
              <a:off x="5581331" y="1712890"/>
              <a:ext cx="1052136" cy="1141964"/>
              <a:chOff x="2679189" y="760541"/>
              <a:chExt cx="1052136" cy="1141964"/>
            </a:xfrm>
          </p:grpSpPr>
          <p:sp>
            <p:nvSpPr>
              <p:cNvPr id="543" name="원통[C] 147">
                <a:extLst>
                  <a:ext uri="{FF2B5EF4-FFF2-40B4-BE49-F238E27FC236}">
                    <a16:creationId xmlns:a16="http://schemas.microsoft.com/office/drawing/2014/main" id="{9108A084-29B6-4F72-82E7-38910F78D332}"/>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44" name="원통[C] 115">
                <a:extLst>
                  <a:ext uri="{FF2B5EF4-FFF2-40B4-BE49-F238E27FC236}">
                    <a16:creationId xmlns:a16="http://schemas.microsoft.com/office/drawing/2014/main" id="{C7D4387A-1008-41D9-9C71-D95F1ACAD3FD}"/>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45" name="원통[C] 83">
                <a:extLst>
                  <a:ext uri="{FF2B5EF4-FFF2-40B4-BE49-F238E27FC236}">
                    <a16:creationId xmlns:a16="http://schemas.microsoft.com/office/drawing/2014/main" id="{29001932-9F54-4BF5-B0C7-694FBC609E63}"/>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46" name="원통[C] 42">
                <a:extLst>
                  <a:ext uri="{FF2B5EF4-FFF2-40B4-BE49-F238E27FC236}">
                    <a16:creationId xmlns:a16="http://schemas.microsoft.com/office/drawing/2014/main" id="{07CE08A0-D0EE-4304-8EAB-C33A963568F2}"/>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538" name="그룹 537">
              <a:extLst>
                <a:ext uri="{FF2B5EF4-FFF2-40B4-BE49-F238E27FC236}">
                  <a16:creationId xmlns:a16="http://schemas.microsoft.com/office/drawing/2014/main" id="{CF6B300E-78D7-487A-94BB-46029856D0A3}"/>
                </a:ext>
              </a:extLst>
            </p:cNvPr>
            <p:cNvGrpSpPr/>
            <p:nvPr/>
          </p:nvGrpSpPr>
          <p:grpSpPr>
            <a:xfrm>
              <a:off x="5038395" y="1712890"/>
              <a:ext cx="1052136" cy="1141964"/>
              <a:chOff x="2679189" y="760541"/>
              <a:chExt cx="1052136" cy="1141964"/>
            </a:xfrm>
          </p:grpSpPr>
          <p:sp>
            <p:nvSpPr>
              <p:cNvPr id="539" name="원통[C] 147">
                <a:extLst>
                  <a:ext uri="{FF2B5EF4-FFF2-40B4-BE49-F238E27FC236}">
                    <a16:creationId xmlns:a16="http://schemas.microsoft.com/office/drawing/2014/main" id="{CB326680-FFE1-4385-8FDE-EB5ACB35FF0D}"/>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40" name="원통[C] 115">
                <a:extLst>
                  <a:ext uri="{FF2B5EF4-FFF2-40B4-BE49-F238E27FC236}">
                    <a16:creationId xmlns:a16="http://schemas.microsoft.com/office/drawing/2014/main" id="{7FFF627E-14AF-4704-9676-971BD534C027}"/>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41" name="원통[C] 83">
                <a:extLst>
                  <a:ext uri="{FF2B5EF4-FFF2-40B4-BE49-F238E27FC236}">
                    <a16:creationId xmlns:a16="http://schemas.microsoft.com/office/drawing/2014/main" id="{0A0362A5-59DE-47C4-A0ED-31BB2DF1842E}"/>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42" name="원통[C] 42">
                <a:extLst>
                  <a:ext uri="{FF2B5EF4-FFF2-40B4-BE49-F238E27FC236}">
                    <a16:creationId xmlns:a16="http://schemas.microsoft.com/office/drawing/2014/main" id="{410D0890-A616-430A-AB82-142E624B915F}"/>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551" name="그룹 550">
            <a:extLst>
              <a:ext uri="{FF2B5EF4-FFF2-40B4-BE49-F238E27FC236}">
                <a16:creationId xmlns:a16="http://schemas.microsoft.com/office/drawing/2014/main" id="{AB612F86-8DA0-4033-87A8-4E9B2E0D2494}"/>
              </a:ext>
            </a:extLst>
          </p:cNvPr>
          <p:cNvGrpSpPr/>
          <p:nvPr/>
        </p:nvGrpSpPr>
        <p:grpSpPr>
          <a:xfrm>
            <a:off x="1975174" y="3190990"/>
            <a:ext cx="2730038" cy="1085203"/>
            <a:chOff x="3949754" y="4215442"/>
            <a:chExt cx="2730038" cy="1085203"/>
          </a:xfrm>
        </p:grpSpPr>
        <p:sp>
          <p:nvSpPr>
            <p:cNvPr id="552" name="정육면체 551">
              <a:extLst>
                <a:ext uri="{FF2B5EF4-FFF2-40B4-BE49-F238E27FC236}">
                  <a16:creationId xmlns:a16="http://schemas.microsoft.com/office/drawing/2014/main" id="{23AD4AC0-C204-4F86-BB66-72CDF21E847C}"/>
                </a:ext>
              </a:extLst>
            </p:cNvPr>
            <p:cNvSpPr/>
            <p:nvPr/>
          </p:nvSpPr>
          <p:spPr>
            <a:xfrm>
              <a:off x="4804037" y="4215442"/>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53" name="정육면체 552">
              <a:extLst>
                <a:ext uri="{FF2B5EF4-FFF2-40B4-BE49-F238E27FC236}">
                  <a16:creationId xmlns:a16="http://schemas.microsoft.com/office/drawing/2014/main" id="{C2645B3C-90D3-4076-A34D-E86370496BE7}"/>
                </a:ext>
              </a:extLst>
            </p:cNvPr>
            <p:cNvSpPr/>
            <p:nvPr/>
          </p:nvSpPr>
          <p:spPr>
            <a:xfrm>
              <a:off x="4529610" y="449074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54" name="정육면체 553">
              <a:extLst>
                <a:ext uri="{FF2B5EF4-FFF2-40B4-BE49-F238E27FC236}">
                  <a16:creationId xmlns:a16="http://schemas.microsoft.com/office/drawing/2014/main" id="{C1C5EB2F-4D16-4EAC-A0B6-60D2579BC45D}"/>
                </a:ext>
              </a:extLst>
            </p:cNvPr>
            <p:cNvSpPr/>
            <p:nvPr/>
          </p:nvSpPr>
          <p:spPr>
            <a:xfrm>
              <a:off x="4231101" y="479043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55" name="정육면체 554">
              <a:extLst>
                <a:ext uri="{FF2B5EF4-FFF2-40B4-BE49-F238E27FC236}">
                  <a16:creationId xmlns:a16="http://schemas.microsoft.com/office/drawing/2014/main" id="{2BCA5DBD-86D2-4A13-A81E-E94DC1B260EB}"/>
                </a:ext>
              </a:extLst>
            </p:cNvPr>
            <p:cNvSpPr/>
            <p:nvPr/>
          </p:nvSpPr>
          <p:spPr>
            <a:xfrm>
              <a:off x="3949754" y="5077935"/>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556" name="그룹 555">
            <a:extLst>
              <a:ext uri="{FF2B5EF4-FFF2-40B4-BE49-F238E27FC236}">
                <a16:creationId xmlns:a16="http://schemas.microsoft.com/office/drawing/2014/main" id="{865AE33D-6CEA-406E-A860-9E9C82C6FEEB}"/>
              </a:ext>
            </a:extLst>
          </p:cNvPr>
          <p:cNvGrpSpPr/>
          <p:nvPr/>
        </p:nvGrpSpPr>
        <p:grpSpPr>
          <a:xfrm>
            <a:off x="2233861" y="2991627"/>
            <a:ext cx="2149386" cy="1141964"/>
            <a:chOff x="5038395" y="1712890"/>
            <a:chExt cx="2149386" cy="1141964"/>
          </a:xfrm>
        </p:grpSpPr>
        <p:grpSp>
          <p:nvGrpSpPr>
            <p:cNvPr id="557" name="그룹 556">
              <a:extLst>
                <a:ext uri="{FF2B5EF4-FFF2-40B4-BE49-F238E27FC236}">
                  <a16:creationId xmlns:a16="http://schemas.microsoft.com/office/drawing/2014/main" id="{0A680989-1713-4E71-823A-FC1ADDB00F58}"/>
                </a:ext>
              </a:extLst>
            </p:cNvPr>
            <p:cNvGrpSpPr/>
            <p:nvPr/>
          </p:nvGrpSpPr>
          <p:grpSpPr>
            <a:xfrm>
              <a:off x="6135645" y="1712890"/>
              <a:ext cx="1052136" cy="1141964"/>
              <a:chOff x="2679189" y="760541"/>
              <a:chExt cx="1052136" cy="1141964"/>
            </a:xfrm>
          </p:grpSpPr>
          <p:sp>
            <p:nvSpPr>
              <p:cNvPr id="568" name="원통[C] 147">
                <a:extLst>
                  <a:ext uri="{FF2B5EF4-FFF2-40B4-BE49-F238E27FC236}">
                    <a16:creationId xmlns:a16="http://schemas.microsoft.com/office/drawing/2014/main" id="{E37EA216-968F-4FDB-8FA2-C0181458C4F1}"/>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69" name="원통[C] 115">
                <a:extLst>
                  <a:ext uri="{FF2B5EF4-FFF2-40B4-BE49-F238E27FC236}">
                    <a16:creationId xmlns:a16="http://schemas.microsoft.com/office/drawing/2014/main" id="{E6B42015-3BB7-472D-8B2F-0E6FBA4534A9}"/>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70" name="원통[C] 83">
                <a:extLst>
                  <a:ext uri="{FF2B5EF4-FFF2-40B4-BE49-F238E27FC236}">
                    <a16:creationId xmlns:a16="http://schemas.microsoft.com/office/drawing/2014/main" id="{27F51C9E-C75B-4EB1-8A53-1E996E4F002A}"/>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71" name="원통[C] 42">
                <a:extLst>
                  <a:ext uri="{FF2B5EF4-FFF2-40B4-BE49-F238E27FC236}">
                    <a16:creationId xmlns:a16="http://schemas.microsoft.com/office/drawing/2014/main" id="{7D01AE3A-31CA-4C60-964B-C344B9F49506}"/>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558" name="그룹 557">
              <a:extLst>
                <a:ext uri="{FF2B5EF4-FFF2-40B4-BE49-F238E27FC236}">
                  <a16:creationId xmlns:a16="http://schemas.microsoft.com/office/drawing/2014/main" id="{C8D649A4-7E3E-4802-8906-0F14CACBC5D6}"/>
                </a:ext>
              </a:extLst>
            </p:cNvPr>
            <p:cNvGrpSpPr/>
            <p:nvPr/>
          </p:nvGrpSpPr>
          <p:grpSpPr>
            <a:xfrm>
              <a:off x="5581331" y="1712890"/>
              <a:ext cx="1052136" cy="1141964"/>
              <a:chOff x="2679189" y="760541"/>
              <a:chExt cx="1052136" cy="1141964"/>
            </a:xfrm>
          </p:grpSpPr>
          <p:sp>
            <p:nvSpPr>
              <p:cNvPr id="564" name="원통[C] 147">
                <a:extLst>
                  <a:ext uri="{FF2B5EF4-FFF2-40B4-BE49-F238E27FC236}">
                    <a16:creationId xmlns:a16="http://schemas.microsoft.com/office/drawing/2014/main" id="{27ADDCCA-4D09-4513-9B11-AEB180FADA3E}"/>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65" name="원통[C] 115">
                <a:extLst>
                  <a:ext uri="{FF2B5EF4-FFF2-40B4-BE49-F238E27FC236}">
                    <a16:creationId xmlns:a16="http://schemas.microsoft.com/office/drawing/2014/main" id="{A4B5B044-E500-46AD-B08D-1BCB8C95B344}"/>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66" name="원통[C] 83">
                <a:extLst>
                  <a:ext uri="{FF2B5EF4-FFF2-40B4-BE49-F238E27FC236}">
                    <a16:creationId xmlns:a16="http://schemas.microsoft.com/office/drawing/2014/main" id="{02C24C5B-7E2F-48E1-A057-1F68098914B6}"/>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67" name="원통[C] 42">
                <a:extLst>
                  <a:ext uri="{FF2B5EF4-FFF2-40B4-BE49-F238E27FC236}">
                    <a16:creationId xmlns:a16="http://schemas.microsoft.com/office/drawing/2014/main" id="{7BCCC2CA-FEE9-43C4-ADB0-8CEA50A22412}"/>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559" name="그룹 558">
              <a:extLst>
                <a:ext uri="{FF2B5EF4-FFF2-40B4-BE49-F238E27FC236}">
                  <a16:creationId xmlns:a16="http://schemas.microsoft.com/office/drawing/2014/main" id="{DE09F511-7EF6-4C15-8AC4-A6C795A3FE8E}"/>
                </a:ext>
              </a:extLst>
            </p:cNvPr>
            <p:cNvGrpSpPr/>
            <p:nvPr/>
          </p:nvGrpSpPr>
          <p:grpSpPr>
            <a:xfrm>
              <a:off x="5038395" y="1712890"/>
              <a:ext cx="1052136" cy="1141964"/>
              <a:chOff x="2679189" y="760541"/>
              <a:chExt cx="1052136" cy="1141964"/>
            </a:xfrm>
          </p:grpSpPr>
          <p:sp>
            <p:nvSpPr>
              <p:cNvPr id="560" name="원통[C] 147">
                <a:extLst>
                  <a:ext uri="{FF2B5EF4-FFF2-40B4-BE49-F238E27FC236}">
                    <a16:creationId xmlns:a16="http://schemas.microsoft.com/office/drawing/2014/main" id="{78CDCF06-2D5A-4D7E-95B1-A922FBB2CD7D}"/>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61" name="원통[C] 115">
                <a:extLst>
                  <a:ext uri="{FF2B5EF4-FFF2-40B4-BE49-F238E27FC236}">
                    <a16:creationId xmlns:a16="http://schemas.microsoft.com/office/drawing/2014/main" id="{324049ED-296C-4F1E-815F-455EA4F5C7A7}"/>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62" name="원통[C] 83">
                <a:extLst>
                  <a:ext uri="{FF2B5EF4-FFF2-40B4-BE49-F238E27FC236}">
                    <a16:creationId xmlns:a16="http://schemas.microsoft.com/office/drawing/2014/main" id="{5CDCD2F8-B54A-43CC-A0A3-AF96F2F51199}"/>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63" name="원통[C] 42">
                <a:extLst>
                  <a:ext uri="{FF2B5EF4-FFF2-40B4-BE49-F238E27FC236}">
                    <a16:creationId xmlns:a16="http://schemas.microsoft.com/office/drawing/2014/main" id="{060F17A5-B899-4ADB-B5DB-3E340ED541EC}"/>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572" name="그룹 571">
            <a:extLst>
              <a:ext uri="{FF2B5EF4-FFF2-40B4-BE49-F238E27FC236}">
                <a16:creationId xmlns:a16="http://schemas.microsoft.com/office/drawing/2014/main" id="{ACFFE2EA-6A03-4807-8B80-C6DFFF3250A9}"/>
              </a:ext>
            </a:extLst>
          </p:cNvPr>
          <p:cNvGrpSpPr/>
          <p:nvPr/>
        </p:nvGrpSpPr>
        <p:grpSpPr>
          <a:xfrm>
            <a:off x="1975174" y="2918311"/>
            <a:ext cx="2730038" cy="1085203"/>
            <a:chOff x="3949754" y="4215442"/>
            <a:chExt cx="2730038" cy="1085203"/>
          </a:xfrm>
        </p:grpSpPr>
        <p:sp>
          <p:nvSpPr>
            <p:cNvPr id="573" name="정육면체 572">
              <a:extLst>
                <a:ext uri="{FF2B5EF4-FFF2-40B4-BE49-F238E27FC236}">
                  <a16:creationId xmlns:a16="http://schemas.microsoft.com/office/drawing/2014/main" id="{ACADB8B5-0FB3-4ABE-AF93-B310B058FF89}"/>
                </a:ext>
              </a:extLst>
            </p:cNvPr>
            <p:cNvSpPr/>
            <p:nvPr/>
          </p:nvSpPr>
          <p:spPr>
            <a:xfrm>
              <a:off x="4804037" y="4215442"/>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74" name="정육면체 573">
              <a:extLst>
                <a:ext uri="{FF2B5EF4-FFF2-40B4-BE49-F238E27FC236}">
                  <a16:creationId xmlns:a16="http://schemas.microsoft.com/office/drawing/2014/main" id="{A0303EB1-6791-4FE5-88CE-E87BBDBC8391}"/>
                </a:ext>
              </a:extLst>
            </p:cNvPr>
            <p:cNvSpPr/>
            <p:nvPr/>
          </p:nvSpPr>
          <p:spPr>
            <a:xfrm>
              <a:off x="4529610" y="449074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75" name="정육면체 574">
              <a:extLst>
                <a:ext uri="{FF2B5EF4-FFF2-40B4-BE49-F238E27FC236}">
                  <a16:creationId xmlns:a16="http://schemas.microsoft.com/office/drawing/2014/main" id="{FF6E15C7-5CA9-489C-AEC3-60F5B429CACF}"/>
                </a:ext>
              </a:extLst>
            </p:cNvPr>
            <p:cNvSpPr/>
            <p:nvPr/>
          </p:nvSpPr>
          <p:spPr>
            <a:xfrm>
              <a:off x="4231101" y="479043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76" name="정육면체 575">
              <a:extLst>
                <a:ext uri="{FF2B5EF4-FFF2-40B4-BE49-F238E27FC236}">
                  <a16:creationId xmlns:a16="http://schemas.microsoft.com/office/drawing/2014/main" id="{69446A88-3024-4FE6-BDB5-C2C7DF2FE199}"/>
                </a:ext>
              </a:extLst>
            </p:cNvPr>
            <p:cNvSpPr/>
            <p:nvPr/>
          </p:nvSpPr>
          <p:spPr>
            <a:xfrm>
              <a:off x="3949754" y="5077935"/>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577" name="그룹 576">
            <a:extLst>
              <a:ext uri="{FF2B5EF4-FFF2-40B4-BE49-F238E27FC236}">
                <a16:creationId xmlns:a16="http://schemas.microsoft.com/office/drawing/2014/main" id="{D85262EE-D849-4E73-BABE-0F11D794CD2C}"/>
              </a:ext>
            </a:extLst>
          </p:cNvPr>
          <p:cNvGrpSpPr/>
          <p:nvPr/>
        </p:nvGrpSpPr>
        <p:grpSpPr>
          <a:xfrm>
            <a:off x="2233861" y="2708735"/>
            <a:ext cx="2149386" cy="1141964"/>
            <a:chOff x="5038395" y="1712890"/>
            <a:chExt cx="2149386" cy="1141964"/>
          </a:xfrm>
        </p:grpSpPr>
        <p:grpSp>
          <p:nvGrpSpPr>
            <p:cNvPr id="578" name="그룹 577">
              <a:extLst>
                <a:ext uri="{FF2B5EF4-FFF2-40B4-BE49-F238E27FC236}">
                  <a16:creationId xmlns:a16="http://schemas.microsoft.com/office/drawing/2014/main" id="{04421147-34C0-4711-B0C3-BE5294C6A6BA}"/>
                </a:ext>
              </a:extLst>
            </p:cNvPr>
            <p:cNvGrpSpPr/>
            <p:nvPr/>
          </p:nvGrpSpPr>
          <p:grpSpPr>
            <a:xfrm>
              <a:off x="6135645" y="1712890"/>
              <a:ext cx="1052136" cy="1141964"/>
              <a:chOff x="2679189" y="760541"/>
              <a:chExt cx="1052136" cy="1141964"/>
            </a:xfrm>
          </p:grpSpPr>
          <p:sp>
            <p:nvSpPr>
              <p:cNvPr id="589" name="원통[C] 147">
                <a:extLst>
                  <a:ext uri="{FF2B5EF4-FFF2-40B4-BE49-F238E27FC236}">
                    <a16:creationId xmlns:a16="http://schemas.microsoft.com/office/drawing/2014/main" id="{F5F0A03B-8896-4BA3-9AAB-F156141AB984}"/>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90" name="원통[C] 115">
                <a:extLst>
                  <a:ext uri="{FF2B5EF4-FFF2-40B4-BE49-F238E27FC236}">
                    <a16:creationId xmlns:a16="http://schemas.microsoft.com/office/drawing/2014/main" id="{F58D6C6E-99EA-4F79-AFA5-787B5159C52D}"/>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91" name="원통[C] 83">
                <a:extLst>
                  <a:ext uri="{FF2B5EF4-FFF2-40B4-BE49-F238E27FC236}">
                    <a16:creationId xmlns:a16="http://schemas.microsoft.com/office/drawing/2014/main" id="{C41C176E-175D-4C32-8906-96BD37879A1B}"/>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92" name="원통[C] 42">
                <a:extLst>
                  <a:ext uri="{FF2B5EF4-FFF2-40B4-BE49-F238E27FC236}">
                    <a16:creationId xmlns:a16="http://schemas.microsoft.com/office/drawing/2014/main" id="{2D27C673-6136-4F74-BB5E-2C89BDF594F7}"/>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579" name="그룹 578">
              <a:extLst>
                <a:ext uri="{FF2B5EF4-FFF2-40B4-BE49-F238E27FC236}">
                  <a16:creationId xmlns:a16="http://schemas.microsoft.com/office/drawing/2014/main" id="{EF31DA23-0CBA-4D3E-8773-FF838EE5F4F7}"/>
                </a:ext>
              </a:extLst>
            </p:cNvPr>
            <p:cNvGrpSpPr/>
            <p:nvPr/>
          </p:nvGrpSpPr>
          <p:grpSpPr>
            <a:xfrm>
              <a:off x="5581331" y="1712890"/>
              <a:ext cx="1052136" cy="1141964"/>
              <a:chOff x="2679189" y="760541"/>
              <a:chExt cx="1052136" cy="1141964"/>
            </a:xfrm>
          </p:grpSpPr>
          <p:sp>
            <p:nvSpPr>
              <p:cNvPr id="585" name="원통[C] 147">
                <a:extLst>
                  <a:ext uri="{FF2B5EF4-FFF2-40B4-BE49-F238E27FC236}">
                    <a16:creationId xmlns:a16="http://schemas.microsoft.com/office/drawing/2014/main" id="{909A6D46-0EA3-442E-9841-80000209DE22}"/>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86" name="원통[C] 115">
                <a:extLst>
                  <a:ext uri="{FF2B5EF4-FFF2-40B4-BE49-F238E27FC236}">
                    <a16:creationId xmlns:a16="http://schemas.microsoft.com/office/drawing/2014/main" id="{4A600C19-98B3-4E60-901C-F040F7F3E76A}"/>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87" name="원통[C] 83">
                <a:extLst>
                  <a:ext uri="{FF2B5EF4-FFF2-40B4-BE49-F238E27FC236}">
                    <a16:creationId xmlns:a16="http://schemas.microsoft.com/office/drawing/2014/main" id="{655B2657-4640-4F0D-AD58-2528C0FE2902}"/>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88" name="원통[C] 42">
                <a:extLst>
                  <a:ext uri="{FF2B5EF4-FFF2-40B4-BE49-F238E27FC236}">
                    <a16:creationId xmlns:a16="http://schemas.microsoft.com/office/drawing/2014/main" id="{0B79B88C-6E57-4468-948D-0ACF97981AF6}"/>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580" name="그룹 579">
              <a:extLst>
                <a:ext uri="{FF2B5EF4-FFF2-40B4-BE49-F238E27FC236}">
                  <a16:creationId xmlns:a16="http://schemas.microsoft.com/office/drawing/2014/main" id="{270DBEFA-607C-40AE-887B-C133426890A1}"/>
                </a:ext>
              </a:extLst>
            </p:cNvPr>
            <p:cNvGrpSpPr/>
            <p:nvPr/>
          </p:nvGrpSpPr>
          <p:grpSpPr>
            <a:xfrm>
              <a:off x="5038395" y="1712890"/>
              <a:ext cx="1052136" cy="1141964"/>
              <a:chOff x="2679189" y="760541"/>
              <a:chExt cx="1052136" cy="1141964"/>
            </a:xfrm>
          </p:grpSpPr>
          <p:sp>
            <p:nvSpPr>
              <p:cNvPr id="581" name="원통[C] 147">
                <a:extLst>
                  <a:ext uri="{FF2B5EF4-FFF2-40B4-BE49-F238E27FC236}">
                    <a16:creationId xmlns:a16="http://schemas.microsoft.com/office/drawing/2014/main" id="{B6518DE3-3205-4AE9-BDA6-A8AD8CE6032E}"/>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82" name="원통[C] 115">
                <a:extLst>
                  <a:ext uri="{FF2B5EF4-FFF2-40B4-BE49-F238E27FC236}">
                    <a16:creationId xmlns:a16="http://schemas.microsoft.com/office/drawing/2014/main" id="{8BCA203A-7326-40DD-9982-C814E5FEBCF0}"/>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83" name="원통[C] 83">
                <a:extLst>
                  <a:ext uri="{FF2B5EF4-FFF2-40B4-BE49-F238E27FC236}">
                    <a16:creationId xmlns:a16="http://schemas.microsoft.com/office/drawing/2014/main" id="{1F177307-152A-4B95-80DF-9753FCA1B72D}"/>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584" name="원통[C] 42">
                <a:extLst>
                  <a:ext uri="{FF2B5EF4-FFF2-40B4-BE49-F238E27FC236}">
                    <a16:creationId xmlns:a16="http://schemas.microsoft.com/office/drawing/2014/main" id="{3FB542EC-DCF6-41B6-BF56-FB81F32E0A2E}"/>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593" name="그룹 592">
            <a:extLst>
              <a:ext uri="{FF2B5EF4-FFF2-40B4-BE49-F238E27FC236}">
                <a16:creationId xmlns:a16="http://schemas.microsoft.com/office/drawing/2014/main" id="{6BDC30C2-092C-44DB-A425-A48FF0E65D9B}"/>
              </a:ext>
            </a:extLst>
          </p:cNvPr>
          <p:cNvGrpSpPr/>
          <p:nvPr/>
        </p:nvGrpSpPr>
        <p:grpSpPr>
          <a:xfrm>
            <a:off x="1975174" y="2635419"/>
            <a:ext cx="2730038" cy="1085203"/>
            <a:chOff x="3949754" y="4215442"/>
            <a:chExt cx="2730038" cy="1085203"/>
          </a:xfrm>
        </p:grpSpPr>
        <p:sp>
          <p:nvSpPr>
            <p:cNvPr id="594" name="정육면체 593">
              <a:extLst>
                <a:ext uri="{FF2B5EF4-FFF2-40B4-BE49-F238E27FC236}">
                  <a16:creationId xmlns:a16="http://schemas.microsoft.com/office/drawing/2014/main" id="{6A141F05-0657-4C79-ACF3-D7BC69028D63}"/>
                </a:ext>
              </a:extLst>
            </p:cNvPr>
            <p:cNvSpPr/>
            <p:nvPr/>
          </p:nvSpPr>
          <p:spPr>
            <a:xfrm>
              <a:off x="4804037" y="4215442"/>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95" name="정육면체 594">
              <a:extLst>
                <a:ext uri="{FF2B5EF4-FFF2-40B4-BE49-F238E27FC236}">
                  <a16:creationId xmlns:a16="http://schemas.microsoft.com/office/drawing/2014/main" id="{8F90B421-DF31-4866-AB0D-55F5BEE6EDAF}"/>
                </a:ext>
              </a:extLst>
            </p:cNvPr>
            <p:cNvSpPr/>
            <p:nvPr/>
          </p:nvSpPr>
          <p:spPr>
            <a:xfrm>
              <a:off x="4529610" y="449074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96" name="정육면체 595">
              <a:extLst>
                <a:ext uri="{FF2B5EF4-FFF2-40B4-BE49-F238E27FC236}">
                  <a16:creationId xmlns:a16="http://schemas.microsoft.com/office/drawing/2014/main" id="{BF80B7EE-AB26-4824-8117-787E5DC8CC9C}"/>
                </a:ext>
              </a:extLst>
            </p:cNvPr>
            <p:cNvSpPr/>
            <p:nvPr/>
          </p:nvSpPr>
          <p:spPr>
            <a:xfrm>
              <a:off x="4231101" y="4790438"/>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597" name="정육면체 596">
              <a:extLst>
                <a:ext uri="{FF2B5EF4-FFF2-40B4-BE49-F238E27FC236}">
                  <a16:creationId xmlns:a16="http://schemas.microsoft.com/office/drawing/2014/main" id="{068AF3FD-D0ED-4F1F-A08A-32C4D81496C2}"/>
                </a:ext>
              </a:extLst>
            </p:cNvPr>
            <p:cNvSpPr/>
            <p:nvPr/>
          </p:nvSpPr>
          <p:spPr>
            <a:xfrm>
              <a:off x="3949754" y="5077935"/>
              <a:ext cx="1875755" cy="222710"/>
            </a:xfrm>
            <a:prstGeom prst="cube">
              <a:avLst>
                <a:gd name="adj" fmla="val 67014"/>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598" name="그룹 597">
            <a:extLst>
              <a:ext uri="{FF2B5EF4-FFF2-40B4-BE49-F238E27FC236}">
                <a16:creationId xmlns:a16="http://schemas.microsoft.com/office/drawing/2014/main" id="{53507C2B-9A01-46F0-A906-69FA31DDEE83}"/>
              </a:ext>
            </a:extLst>
          </p:cNvPr>
          <p:cNvGrpSpPr/>
          <p:nvPr/>
        </p:nvGrpSpPr>
        <p:grpSpPr>
          <a:xfrm>
            <a:off x="2233861" y="2438172"/>
            <a:ext cx="2149386" cy="1141964"/>
            <a:chOff x="5038395" y="1712890"/>
            <a:chExt cx="2149386" cy="1141964"/>
          </a:xfrm>
        </p:grpSpPr>
        <p:grpSp>
          <p:nvGrpSpPr>
            <p:cNvPr id="599" name="그룹 598">
              <a:extLst>
                <a:ext uri="{FF2B5EF4-FFF2-40B4-BE49-F238E27FC236}">
                  <a16:creationId xmlns:a16="http://schemas.microsoft.com/office/drawing/2014/main" id="{5B957369-0F29-48B2-9561-15BBCAC4E002}"/>
                </a:ext>
              </a:extLst>
            </p:cNvPr>
            <p:cNvGrpSpPr/>
            <p:nvPr/>
          </p:nvGrpSpPr>
          <p:grpSpPr>
            <a:xfrm>
              <a:off x="6135645" y="1712890"/>
              <a:ext cx="1052136" cy="1141964"/>
              <a:chOff x="2679189" y="760541"/>
              <a:chExt cx="1052136" cy="1141964"/>
            </a:xfrm>
          </p:grpSpPr>
          <p:sp>
            <p:nvSpPr>
              <p:cNvPr id="610" name="원통[C] 147">
                <a:extLst>
                  <a:ext uri="{FF2B5EF4-FFF2-40B4-BE49-F238E27FC236}">
                    <a16:creationId xmlns:a16="http://schemas.microsoft.com/office/drawing/2014/main" id="{75775069-54A3-4272-AF08-C074D4EF0CA1}"/>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11" name="원통[C] 115">
                <a:extLst>
                  <a:ext uri="{FF2B5EF4-FFF2-40B4-BE49-F238E27FC236}">
                    <a16:creationId xmlns:a16="http://schemas.microsoft.com/office/drawing/2014/main" id="{5CCCAFBD-E4DC-4B28-BB4C-865E10924163}"/>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12" name="원통[C] 83">
                <a:extLst>
                  <a:ext uri="{FF2B5EF4-FFF2-40B4-BE49-F238E27FC236}">
                    <a16:creationId xmlns:a16="http://schemas.microsoft.com/office/drawing/2014/main" id="{D5EB4126-8ADC-4B0F-BF11-2B7A0B7CE403}"/>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13" name="원통[C] 42">
                <a:extLst>
                  <a:ext uri="{FF2B5EF4-FFF2-40B4-BE49-F238E27FC236}">
                    <a16:creationId xmlns:a16="http://schemas.microsoft.com/office/drawing/2014/main" id="{0DED44E3-5390-40A2-9BBB-210DBB8175A7}"/>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600" name="그룹 599">
              <a:extLst>
                <a:ext uri="{FF2B5EF4-FFF2-40B4-BE49-F238E27FC236}">
                  <a16:creationId xmlns:a16="http://schemas.microsoft.com/office/drawing/2014/main" id="{2B13E226-A948-45F1-9FB1-AD15AA3D39F5}"/>
                </a:ext>
              </a:extLst>
            </p:cNvPr>
            <p:cNvGrpSpPr/>
            <p:nvPr/>
          </p:nvGrpSpPr>
          <p:grpSpPr>
            <a:xfrm>
              <a:off x="5581331" y="1712890"/>
              <a:ext cx="1052136" cy="1141964"/>
              <a:chOff x="2679189" y="760541"/>
              <a:chExt cx="1052136" cy="1141964"/>
            </a:xfrm>
          </p:grpSpPr>
          <p:sp>
            <p:nvSpPr>
              <p:cNvPr id="606" name="원통[C] 147">
                <a:extLst>
                  <a:ext uri="{FF2B5EF4-FFF2-40B4-BE49-F238E27FC236}">
                    <a16:creationId xmlns:a16="http://schemas.microsoft.com/office/drawing/2014/main" id="{09C9BC2C-7AB4-4AD2-A923-EF4B0EE5E084}"/>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07" name="원통[C] 115">
                <a:extLst>
                  <a:ext uri="{FF2B5EF4-FFF2-40B4-BE49-F238E27FC236}">
                    <a16:creationId xmlns:a16="http://schemas.microsoft.com/office/drawing/2014/main" id="{A7CF7BCC-160A-45E0-A17C-3A97AA47329F}"/>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08" name="원통[C] 83">
                <a:extLst>
                  <a:ext uri="{FF2B5EF4-FFF2-40B4-BE49-F238E27FC236}">
                    <a16:creationId xmlns:a16="http://schemas.microsoft.com/office/drawing/2014/main" id="{A3E354AF-F1CA-4B2B-B956-2722C963100F}"/>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09" name="원통[C] 42">
                <a:extLst>
                  <a:ext uri="{FF2B5EF4-FFF2-40B4-BE49-F238E27FC236}">
                    <a16:creationId xmlns:a16="http://schemas.microsoft.com/office/drawing/2014/main" id="{4FD55809-856A-499F-BE17-FDFC7D257947}"/>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601" name="그룹 600">
              <a:extLst>
                <a:ext uri="{FF2B5EF4-FFF2-40B4-BE49-F238E27FC236}">
                  <a16:creationId xmlns:a16="http://schemas.microsoft.com/office/drawing/2014/main" id="{358C642E-7978-49CD-8484-D61DA51E20EA}"/>
                </a:ext>
              </a:extLst>
            </p:cNvPr>
            <p:cNvGrpSpPr/>
            <p:nvPr/>
          </p:nvGrpSpPr>
          <p:grpSpPr>
            <a:xfrm>
              <a:off x="5038395" y="1712890"/>
              <a:ext cx="1052136" cy="1141964"/>
              <a:chOff x="2679189" y="760541"/>
              <a:chExt cx="1052136" cy="1141964"/>
            </a:xfrm>
          </p:grpSpPr>
          <p:sp>
            <p:nvSpPr>
              <p:cNvPr id="602" name="원통[C] 147">
                <a:extLst>
                  <a:ext uri="{FF2B5EF4-FFF2-40B4-BE49-F238E27FC236}">
                    <a16:creationId xmlns:a16="http://schemas.microsoft.com/office/drawing/2014/main" id="{D5E6766E-92DB-4DCF-913F-249B7E8DF6E4}"/>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03" name="원통[C] 115">
                <a:extLst>
                  <a:ext uri="{FF2B5EF4-FFF2-40B4-BE49-F238E27FC236}">
                    <a16:creationId xmlns:a16="http://schemas.microsoft.com/office/drawing/2014/main" id="{D75B9F76-0C9B-47B0-904E-2A3EBFC3BA01}"/>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04" name="원통[C] 83">
                <a:extLst>
                  <a:ext uri="{FF2B5EF4-FFF2-40B4-BE49-F238E27FC236}">
                    <a16:creationId xmlns:a16="http://schemas.microsoft.com/office/drawing/2014/main" id="{0124A04E-E99E-4FF5-A2B5-CF321788F449}"/>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05" name="원통[C] 42">
                <a:extLst>
                  <a:ext uri="{FF2B5EF4-FFF2-40B4-BE49-F238E27FC236}">
                    <a16:creationId xmlns:a16="http://schemas.microsoft.com/office/drawing/2014/main" id="{3343C107-ADDF-4476-A7F0-D9E0623E2489}"/>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grpSp>
        <p:nvGrpSpPr>
          <p:cNvPr id="614" name="그룹 613">
            <a:extLst>
              <a:ext uri="{FF2B5EF4-FFF2-40B4-BE49-F238E27FC236}">
                <a16:creationId xmlns:a16="http://schemas.microsoft.com/office/drawing/2014/main" id="{524E0912-7DA9-44FE-9991-20FBE9FCC9C4}"/>
              </a:ext>
            </a:extLst>
          </p:cNvPr>
          <p:cNvGrpSpPr/>
          <p:nvPr/>
        </p:nvGrpSpPr>
        <p:grpSpPr>
          <a:xfrm>
            <a:off x="2023191" y="2355557"/>
            <a:ext cx="2647977" cy="1085203"/>
            <a:chOff x="4792493" y="1936777"/>
            <a:chExt cx="2647977" cy="1085203"/>
          </a:xfrm>
        </p:grpSpPr>
        <p:sp>
          <p:nvSpPr>
            <p:cNvPr id="615" name="정육면체 614">
              <a:extLst>
                <a:ext uri="{FF2B5EF4-FFF2-40B4-BE49-F238E27FC236}">
                  <a16:creationId xmlns:a16="http://schemas.microsoft.com/office/drawing/2014/main" id="{C4A5B9DD-7A3F-4190-AE9D-677135BF1427}"/>
                </a:ext>
              </a:extLst>
            </p:cNvPr>
            <p:cNvSpPr/>
            <p:nvPr/>
          </p:nvSpPr>
          <p:spPr>
            <a:xfrm>
              <a:off x="5646776" y="1936777"/>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616" name="정육면체 615">
              <a:extLst>
                <a:ext uri="{FF2B5EF4-FFF2-40B4-BE49-F238E27FC236}">
                  <a16:creationId xmlns:a16="http://schemas.microsoft.com/office/drawing/2014/main" id="{BE0AD8F3-ABFF-4D16-865D-68339C6D4620}"/>
                </a:ext>
              </a:extLst>
            </p:cNvPr>
            <p:cNvSpPr/>
            <p:nvPr/>
          </p:nvSpPr>
          <p:spPr>
            <a:xfrm>
              <a:off x="5366253" y="2218179"/>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617" name="정육면체 616">
              <a:extLst>
                <a:ext uri="{FF2B5EF4-FFF2-40B4-BE49-F238E27FC236}">
                  <a16:creationId xmlns:a16="http://schemas.microsoft.com/office/drawing/2014/main" id="{14C9437C-92F2-4307-92AA-817934F8A882}"/>
                </a:ext>
              </a:extLst>
            </p:cNvPr>
            <p:cNvSpPr/>
            <p:nvPr/>
          </p:nvSpPr>
          <p:spPr>
            <a:xfrm>
              <a:off x="5073840" y="2511773"/>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sp>
          <p:nvSpPr>
            <p:cNvPr id="618" name="정육면체 617">
              <a:extLst>
                <a:ext uri="{FF2B5EF4-FFF2-40B4-BE49-F238E27FC236}">
                  <a16:creationId xmlns:a16="http://schemas.microsoft.com/office/drawing/2014/main" id="{B63FC2EC-91F0-4C80-8D5E-9C94C75C9AF7}"/>
                </a:ext>
              </a:extLst>
            </p:cNvPr>
            <p:cNvSpPr/>
            <p:nvPr/>
          </p:nvSpPr>
          <p:spPr>
            <a:xfrm>
              <a:off x="4792493" y="2799270"/>
              <a:ext cx="1793694" cy="222710"/>
            </a:xfrm>
            <a:prstGeom prst="cube">
              <a:avLst>
                <a:gd name="adj" fmla="val 36935"/>
              </a:avLst>
            </a:prstGeom>
            <a:solidFill>
              <a:srgbClr val="E7E6E6">
                <a:lumMod val="75000"/>
              </a:srgbClr>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a:solidFill>
                  <a:prstClr val="white"/>
                </a:solidFill>
                <a:latin typeface="Calibri"/>
                <a:ea typeface="다음_Regular"/>
              </a:endParaRPr>
            </a:p>
          </p:txBody>
        </p:sp>
      </p:grpSp>
      <p:grpSp>
        <p:nvGrpSpPr>
          <p:cNvPr id="619" name="그룹 618">
            <a:extLst>
              <a:ext uri="{FF2B5EF4-FFF2-40B4-BE49-F238E27FC236}">
                <a16:creationId xmlns:a16="http://schemas.microsoft.com/office/drawing/2014/main" id="{139E0241-08E4-4619-BB74-D6128C884EF8}"/>
              </a:ext>
            </a:extLst>
          </p:cNvPr>
          <p:cNvGrpSpPr/>
          <p:nvPr/>
        </p:nvGrpSpPr>
        <p:grpSpPr>
          <a:xfrm>
            <a:off x="2233861" y="2127862"/>
            <a:ext cx="2149386" cy="1141964"/>
            <a:chOff x="5038395" y="1712890"/>
            <a:chExt cx="2149386" cy="1141964"/>
          </a:xfrm>
        </p:grpSpPr>
        <p:grpSp>
          <p:nvGrpSpPr>
            <p:cNvPr id="620" name="그룹 619">
              <a:extLst>
                <a:ext uri="{FF2B5EF4-FFF2-40B4-BE49-F238E27FC236}">
                  <a16:creationId xmlns:a16="http://schemas.microsoft.com/office/drawing/2014/main" id="{E10CB885-D997-4E28-BD94-EDA2738F6237}"/>
                </a:ext>
              </a:extLst>
            </p:cNvPr>
            <p:cNvGrpSpPr/>
            <p:nvPr/>
          </p:nvGrpSpPr>
          <p:grpSpPr>
            <a:xfrm>
              <a:off x="6135645" y="1712890"/>
              <a:ext cx="1052136" cy="1141964"/>
              <a:chOff x="2679189" y="760541"/>
              <a:chExt cx="1052136" cy="1141964"/>
            </a:xfrm>
          </p:grpSpPr>
          <p:sp>
            <p:nvSpPr>
              <p:cNvPr id="631" name="원통[C] 147">
                <a:extLst>
                  <a:ext uri="{FF2B5EF4-FFF2-40B4-BE49-F238E27FC236}">
                    <a16:creationId xmlns:a16="http://schemas.microsoft.com/office/drawing/2014/main" id="{EEBD1BD6-0036-448C-AD42-89D523A7D1C0}"/>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32" name="원통[C] 115">
                <a:extLst>
                  <a:ext uri="{FF2B5EF4-FFF2-40B4-BE49-F238E27FC236}">
                    <a16:creationId xmlns:a16="http://schemas.microsoft.com/office/drawing/2014/main" id="{66897415-0FB2-4EE9-B20E-70CC9F7E42E5}"/>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33" name="원통[C] 83">
                <a:extLst>
                  <a:ext uri="{FF2B5EF4-FFF2-40B4-BE49-F238E27FC236}">
                    <a16:creationId xmlns:a16="http://schemas.microsoft.com/office/drawing/2014/main" id="{EFBFC87F-F52F-48F1-BB86-8C780A021FA9}"/>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34" name="원통[C] 42">
                <a:extLst>
                  <a:ext uri="{FF2B5EF4-FFF2-40B4-BE49-F238E27FC236}">
                    <a16:creationId xmlns:a16="http://schemas.microsoft.com/office/drawing/2014/main" id="{933C8290-0F76-47B0-B1F0-3085F5DEFA6D}"/>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621" name="그룹 620">
              <a:extLst>
                <a:ext uri="{FF2B5EF4-FFF2-40B4-BE49-F238E27FC236}">
                  <a16:creationId xmlns:a16="http://schemas.microsoft.com/office/drawing/2014/main" id="{707D9395-2E1C-4DDE-B1DA-1F8EAE2D241F}"/>
                </a:ext>
              </a:extLst>
            </p:cNvPr>
            <p:cNvGrpSpPr/>
            <p:nvPr/>
          </p:nvGrpSpPr>
          <p:grpSpPr>
            <a:xfrm>
              <a:off x="5581331" y="1712890"/>
              <a:ext cx="1052136" cy="1141964"/>
              <a:chOff x="2679189" y="760541"/>
              <a:chExt cx="1052136" cy="1141964"/>
            </a:xfrm>
          </p:grpSpPr>
          <p:sp>
            <p:nvSpPr>
              <p:cNvPr id="627" name="원통[C] 147">
                <a:extLst>
                  <a:ext uri="{FF2B5EF4-FFF2-40B4-BE49-F238E27FC236}">
                    <a16:creationId xmlns:a16="http://schemas.microsoft.com/office/drawing/2014/main" id="{094B7E21-21A6-4F6F-B6BD-52F7A4569071}"/>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28" name="원통[C] 115">
                <a:extLst>
                  <a:ext uri="{FF2B5EF4-FFF2-40B4-BE49-F238E27FC236}">
                    <a16:creationId xmlns:a16="http://schemas.microsoft.com/office/drawing/2014/main" id="{DB95DA14-3134-499E-A439-6DA85CDEAEE5}"/>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29" name="원통[C] 83">
                <a:extLst>
                  <a:ext uri="{FF2B5EF4-FFF2-40B4-BE49-F238E27FC236}">
                    <a16:creationId xmlns:a16="http://schemas.microsoft.com/office/drawing/2014/main" id="{EFEE047E-6A27-450E-9286-07CC5EE5F194}"/>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30" name="원통[C] 42">
                <a:extLst>
                  <a:ext uri="{FF2B5EF4-FFF2-40B4-BE49-F238E27FC236}">
                    <a16:creationId xmlns:a16="http://schemas.microsoft.com/office/drawing/2014/main" id="{596C1565-F8C9-4831-B049-11A10A09E613}"/>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nvGrpSpPr>
            <p:cNvPr id="622" name="그룹 621">
              <a:extLst>
                <a:ext uri="{FF2B5EF4-FFF2-40B4-BE49-F238E27FC236}">
                  <a16:creationId xmlns:a16="http://schemas.microsoft.com/office/drawing/2014/main" id="{949E8866-7BAC-4F52-97CB-EE28C6B8F3B5}"/>
                </a:ext>
              </a:extLst>
            </p:cNvPr>
            <p:cNvGrpSpPr/>
            <p:nvPr/>
          </p:nvGrpSpPr>
          <p:grpSpPr>
            <a:xfrm>
              <a:off x="5038395" y="1712890"/>
              <a:ext cx="1052136" cy="1141964"/>
              <a:chOff x="2679189" y="760541"/>
              <a:chExt cx="1052136" cy="1141964"/>
            </a:xfrm>
          </p:grpSpPr>
          <p:sp>
            <p:nvSpPr>
              <p:cNvPr id="623" name="원통[C] 147">
                <a:extLst>
                  <a:ext uri="{FF2B5EF4-FFF2-40B4-BE49-F238E27FC236}">
                    <a16:creationId xmlns:a16="http://schemas.microsoft.com/office/drawing/2014/main" id="{1CFCD6AD-12BF-4367-AA19-4302ABF65C13}"/>
                  </a:ext>
                </a:extLst>
              </p:cNvPr>
              <p:cNvSpPr/>
              <p:nvPr/>
            </p:nvSpPr>
            <p:spPr>
              <a:xfrm>
                <a:off x="3533472" y="760541"/>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24" name="원통[C] 115">
                <a:extLst>
                  <a:ext uri="{FF2B5EF4-FFF2-40B4-BE49-F238E27FC236}">
                    <a16:creationId xmlns:a16="http://schemas.microsoft.com/office/drawing/2014/main" id="{9B8D52A7-3802-4D3A-8AA6-E797ABF2FF95}"/>
                  </a:ext>
                </a:extLst>
              </p:cNvPr>
              <p:cNvSpPr/>
              <p:nvPr/>
            </p:nvSpPr>
            <p:spPr>
              <a:xfrm>
                <a:off x="3265141" y="104194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25" name="원통[C] 83">
                <a:extLst>
                  <a:ext uri="{FF2B5EF4-FFF2-40B4-BE49-F238E27FC236}">
                    <a16:creationId xmlns:a16="http://schemas.microsoft.com/office/drawing/2014/main" id="{66A244EC-1C29-48B6-96CC-FE928B922921}"/>
                  </a:ext>
                </a:extLst>
              </p:cNvPr>
              <p:cNvSpPr/>
              <p:nvPr/>
            </p:nvSpPr>
            <p:spPr>
              <a:xfrm>
                <a:off x="2948344" y="1341633"/>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sp>
            <p:nvSpPr>
              <p:cNvPr id="626" name="원통[C] 42">
                <a:extLst>
                  <a:ext uri="{FF2B5EF4-FFF2-40B4-BE49-F238E27FC236}">
                    <a16:creationId xmlns:a16="http://schemas.microsoft.com/office/drawing/2014/main" id="{54785096-3795-4149-8CAE-DC0047EB3649}"/>
                  </a:ext>
                </a:extLst>
              </p:cNvPr>
              <p:cNvSpPr/>
              <p:nvPr/>
            </p:nvSpPr>
            <p:spPr>
              <a:xfrm>
                <a:off x="2679189" y="1629130"/>
                <a:ext cx="197853" cy="273375"/>
              </a:xfrm>
              <a:prstGeom prst="can">
                <a:avLst/>
              </a:prstGeom>
              <a:solidFill>
                <a:sysClr val="window" lastClr="FFFFFF"/>
              </a:solidFill>
              <a:ln w="9525"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kern="0" dirty="0">
                  <a:solidFill>
                    <a:prstClr val="white"/>
                  </a:solidFill>
                  <a:latin typeface="Calibri"/>
                  <a:ea typeface="다음_Regular"/>
                </a:endParaRPr>
              </a:p>
            </p:txBody>
          </p:sp>
        </p:grpSp>
      </p:grpSp>
      <p:sp>
        <p:nvSpPr>
          <p:cNvPr id="635" name="정육면체 634">
            <a:extLst>
              <a:ext uri="{FF2B5EF4-FFF2-40B4-BE49-F238E27FC236}">
                <a16:creationId xmlns:a16="http://schemas.microsoft.com/office/drawing/2014/main" id="{F0EC93FC-C1F1-44CD-88BC-F1DE86378657}"/>
              </a:ext>
            </a:extLst>
          </p:cNvPr>
          <p:cNvSpPr/>
          <p:nvPr/>
        </p:nvSpPr>
        <p:spPr>
          <a:xfrm>
            <a:off x="2068979" y="1988200"/>
            <a:ext cx="1297983" cy="1224866"/>
          </a:xfrm>
          <a:prstGeom prst="cube">
            <a:avLst>
              <a:gd name="adj" fmla="val 91720"/>
            </a:avLst>
          </a:prstGeom>
          <a:solidFill>
            <a:srgbClr val="E7E6E6">
              <a:lumMod val="50000"/>
            </a:srgbClr>
          </a:solidFill>
          <a:ln w="12700" cap="flat" cmpd="sng" algn="ctr">
            <a:solidFill>
              <a:sysClr val="windowText" lastClr="000000"/>
            </a:solidFill>
            <a:prstDash val="solid"/>
            <a:miter lim="800000"/>
          </a:ln>
          <a:effectLst/>
        </p:spPr>
        <p:txBody>
          <a:bodyPr rtlCol="0" anchor="ctr"/>
          <a:lstStyle/>
          <a:p>
            <a:pPr algn="ctr" defTabSz="457200" latinLnBrk="0">
              <a:defRPr/>
            </a:pPr>
            <a:endParaRPr lang="ko-KR" altLang="en-US" kern="0" dirty="0">
              <a:solidFill>
                <a:prstClr val="white"/>
              </a:solidFill>
              <a:latin typeface="Calibri"/>
              <a:ea typeface="다음_Regular"/>
            </a:endParaRPr>
          </a:p>
        </p:txBody>
      </p:sp>
      <p:sp>
        <p:nvSpPr>
          <p:cNvPr id="636" name="정육면체 635">
            <a:extLst>
              <a:ext uri="{FF2B5EF4-FFF2-40B4-BE49-F238E27FC236}">
                <a16:creationId xmlns:a16="http://schemas.microsoft.com/office/drawing/2014/main" id="{EE121BFF-3C5F-4A1D-BC78-7450D66B4B40}"/>
              </a:ext>
            </a:extLst>
          </p:cNvPr>
          <p:cNvSpPr/>
          <p:nvPr/>
        </p:nvSpPr>
        <p:spPr>
          <a:xfrm>
            <a:off x="2618011" y="1988200"/>
            <a:ext cx="1297983" cy="1224866"/>
          </a:xfrm>
          <a:prstGeom prst="cube">
            <a:avLst>
              <a:gd name="adj" fmla="val 91720"/>
            </a:avLst>
          </a:prstGeom>
          <a:solidFill>
            <a:srgbClr val="E7E6E6">
              <a:lumMod val="50000"/>
            </a:srgbClr>
          </a:solidFill>
          <a:ln w="12700" cap="flat" cmpd="sng" algn="ctr">
            <a:solidFill>
              <a:sysClr val="windowText" lastClr="000000"/>
            </a:solidFill>
            <a:prstDash val="solid"/>
            <a:miter lim="800000"/>
          </a:ln>
          <a:effectLst/>
        </p:spPr>
        <p:txBody>
          <a:bodyPr rtlCol="0" anchor="ctr"/>
          <a:lstStyle/>
          <a:p>
            <a:pPr algn="ctr" defTabSz="457200" latinLnBrk="0">
              <a:defRPr/>
            </a:pPr>
            <a:endParaRPr lang="ko-KR" altLang="en-US" kern="0" dirty="0">
              <a:solidFill>
                <a:prstClr val="white"/>
              </a:solidFill>
              <a:latin typeface="Calibri"/>
              <a:ea typeface="다음_Regular"/>
            </a:endParaRPr>
          </a:p>
        </p:txBody>
      </p:sp>
      <p:sp>
        <p:nvSpPr>
          <p:cNvPr id="637" name="정육면체 636">
            <a:extLst>
              <a:ext uri="{FF2B5EF4-FFF2-40B4-BE49-F238E27FC236}">
                <a16:creationId xmlns:a16="http://schemas.microsoft.com/office/drawing/2014/main" id="{5DD25181-A31F-4946-9394-8EB461F9D210}"/>
              </a:ext>
            </a:extLst>
          </p:cNvPr>
          <p:cNvSpPr/>
          <p:nvPr/>
        </p:nvSpPr>
        <p:spPr>
          <a:xfrm>
            <a:off x="3167042" y="1988200"/>
            <a:ext cx="1297983" cy="1224866"/>
          </a:xfrm>
          <a:prstGeom prst="cube">
            <a:avLst>
              <a:gd name="adj" fmla="val 91720"/>
            </a:avLst>
          </a:prstGeom>
          <a:solidFill>
            <a:srgbClr val="E7E6E6">
              <a:lumMod val="50000"/>
            </a:srgbClr>
          </a:solidFill>
          <a:ln w="12700" cap="flat" cmpd="sng" algn="ctr">
            <a:solidFill>
              <a:sysClr val="windowText" lastClr="000000"/>
            </a:solidFill>
            <a:prstDash val="solid"/>
            <a:miter lim="800000"/>
          </a:ln>
          <a:effectLst/>
        </p:spPr>
        <p:txBody>
          <a:bodyPr rtlCol="0" anchor="ctr"/>
          <a:lstStyle/>
          <a:p>
            <a:pPr algn="ctr" defTabSz="457200" latinLnBrk="0">
              <a:defRPr/>
            </a:pPr>
            <a:endParaRPr lang="ko-KR" altLang="en-US" kern="0" dirty="0">
              <a:solidFill>
                <a:prstClr val="white"/>
              </a:solidFill>
              <a:latin typeface="Calibri"/>
              <a:ea typeface="다음_Regular"/>
            </a:endParaRPr>
          </a:p>
        </p:txBody>
      </p:sp>
      <p:sp>
        <p:nvSpPr>
          <p:cNvPr id="638" name="정육면체 637">
            <a:extLst>
              <a:ext uri="{FF2B5EF4-FFF2-40B4-BE49-F238E27FC236}">
                <a16:creationId xmlns:a16="http://schemas.microsoft.com/office/drawing/2014/main" id="{0163028E-23E3-4382-9423-773E0CBEC707}"/>
              </a:ext>
            </a:extLst>
          </p:cNvPr>
          <p:cNvSpPr/>
          <p:nvPr/>
        </p:nvSpPr>
        <p:spPr>
          <a:xfrm>
            <a:off x="1921126" y="1919757"/>
            <a:ext cx="2842354" cy="3109181"/>
          </a:xfrm>
          <a:prstGeom prst="cube">
            <a:avLst>
              <a:gd name="adj" fmla="val 39758"/>
            </a:avLst>
          </a:prstGeom>
          <a:solidFill>
            <a:srgbClr val="7F7F7F">
              <a:alpha val="30196"/>
            </a:srgbClr>
          </a:solidFill>
          <a:ln w="19050" cap="flat" cmpd="sng" algn="ctr">
            <a:solidFill>
              <a:sysClr val="windowText" lastClr="000000"/>
            </a:solidFill>
            <a:prstDash val="solid"/>
            <a:miter lim="800000"/>
          </a:ln>
          <a:effectLst/>
        </p:spPr>
        <p:txBody>
          <a:bodyPr rtlCol="0" anchor="ctr"/>
          <a:lstStyle/>
          <a:p>
            <a:pPr algn="ctr" defTabSz="457200" latinLnBrk="0">
              <a:defRPr/>
            </a:pPr>
            <a:endParaRPr kumimoji="1" lang="ko-Kore-PT" altLang="en-US" sz="1600" kern="0">
              <a:solidFill>
                <a:prstClr val="white"/>
              </a:solidFill>
              <a:latin typeface="Calibri"/>
              <a:ea typeface="다음_Regular"/>
            </a:endParaRPr>
          </a:p>
        </p:txBody>
      </p:sp>
      <p:sp>
        <p:nvSpPr>
          <p:cNvPr id="639" name="직사각형 46">
            <a:extLst>
              <a:ext uri="{FF2B5EF4-FFF2-40B4-BE49-F238E27FC236}">
                <a16:creationId xmlns:a16="http://schemas.microsoft.com/office/drawing/2014/main" id="{7A80D0A6-5D10-4602-914B-52EA55F6C2D7}"/>
              </a:ext>
            </a:extLst>
          </p:cNvPr>
          <p:cNvSpPr/>
          <p:nvPr/>
        </p:nvSpPr>
        <p:spPr>
          <a:xfrm>
            <a:off x="4863992" y="3939619"/>
            <a:ext cx="413913" cy="740627"/>
          </a:xfrm>
          <a:custGeom>
            <a:avLst/>
            <a:gdLst>
              <a:gd name="connsiteX0" fmla="*/ 0 w 409153"/>
              <a:gd name="connsiteY0" fmla="*/ 0 h 421541"/>
              <a:gd name="connsiteX1" fmla="*/ 409153 w 409153"/>
              <a:gd name="connsiteY1" fmla="*/ 0 h 421541"/>
              <a:gd name="connsiteX2" fmla="*/ 409153 w 409153"/>
              <a:gd name="connsiteY2" fmla="*/ 421541 h 421541"/>
              <a:gd name="connsiteX3" fmla="*/ 0 w 409153"/>
              <a:gd name="connsiteY3" fmla="*/ 421541 h 421541"/>
              <a:gd name="connsiteX4" fmla="*/ 0 w 409153"/>
              <a:gd name="connsiteY4" fmla="*/ 0 h 421541"/>
              <a:gd name="connsiteX0" fmla="*/ 0 w 409153"/>
              <a:gd name="connsiteY0" fmla="*/ 0 h 740628"/>
              <a:gd name="connsiteX1" fmla="*/ 409153 w 409153"/>
              <a:gd name="connsiteY1" fmla="*/ 0 h 740628"/>
              <a:gd name="connsiteX2" fmla="*/ 409153 w 409153"/>
              <a:gd name="connsiteY2" fmla="*/ 421541 h 740628"/>
              <a:gd name="connsiteX3" fmla="*/ 1190 w 409153"/>
              <a:gd name="connsiteY3" fmla="*/ 740628 h 740628"/>
              <a:gd name="connsiteX4" fmla="*/ 0 w 409153"/>
              <a:gd name="connsiteY4" fmla="*/ 0 h 740628"/>
              <a:gd name="connsiteX0" fmla="*/ 0 w 409153"/>
              <a:gd name="connsiteY0" fmla="*/ 0 h 740628"/>
              <a:gd name="connsiteX1" fmla="*/ 409153 w 409153"/>
              <a:gd name="connsiteY1" fmla="*/ 0 h 740628"/>
              <a:gd name="connsiteX2" fmla="*/ 321046 w 409153"/>
              <a:gd name="connsiteY2" fmla="*/ 404873 h 740628"/>
              <a:gd name="connsiteX3" fmla="*/ 1190 w 409153"/>
              <a:gd name="connsiteY3" fmla="*/ 740628 h 740628"/>
              <a:gd name="connsiteX4" fmla="*/ 0 w 409153"/>
              <a:gd name="connsiteY4" fmla="*/ 0 h 740628"/>
              <a:gd name="connsiteX0" fmla="*/ 0 w 413914"/>
              <a:gd name="connsiteY0" fmla="*/ 0 h 740628"/>
              <a:gd name="connsiteX1" fmla="*/ 409153 w 413914"/>
              <a:gd name="connsiteY1" fmla="*/ 0 h 740628"/>
              <a:gd name="connsiteX2" fmla="*/ 413914 w 413914"/>
              <a:gd name="connsiteY2" fmla="*/ 334626 h 740628"/>
              <a:gd name="connsiteX3" fmla="*/ 1190 w 413914"/>
              <a:gd name="connsiteY3" fmla="*/ 740628 h 740628"/>
              <a:gd name="connsiteX4" fmla="*/ 0 w 413914"/>
              <a:gd name="connsiteY4" fmla="*/ 0 h 740628"/>
              <a:gd name="connsiteX0" fmla="*/ 0 w 413914"/>
              <a:gd name="connsiteY0" fmla="*/ 7143 h 747771"/>
              <a:gd name="connsiteX1" fmla="*/ 407962 w 413914"/>
              <a:gd name="connsiteY1" fmla="*/ 0 h 747771"/>
              <a:gd name="connsiteX2" fmla="*/ 413914 w 413914"/>
              <a:gd name="connsiteY2" fmla="*/ 341769 h 747771"/>
              <a:gd name="connsiteX3" fmla="*/ 1190 w 413914"/>
              <a:gd name="connsiteY3" fmla="*/ 747771 h 747771"/>
              <a:gd name="connsiteX4" fmla="*/ 0 w 413914"/>
              <a:gd name="connsiteY4" fmla="*/ 7143 h 747771"/>
              <a:gd name="connsiteX0" fmla="*/ 8348 w 412737"/>
              <a:gd name="connsiteY0" fmla="*/ 395286 h 747771"/>
              <a:gd name="connsiteX1" fmla="*/ 406785 w 412737"/>
              <a:gd name="connsiteY1" fmla="*/ 0 h 747771"/>
              <a:gd name="connsiteX2" fmla="*/ 412737 w 412737"/>
              <a:gd name="connsiteY2" fmla="*/ 341769 h 747771"/>
              <a:gd name="connsiteX3" fmla="*/ 13 w 412737"/>
              <a:gd name="connsiteY3" fmla="*/ 747771 h 747771"/>
              <a:gd name="connsiteX4" fmla="*/ 8348 w 412737"/>
              <a:gd name="connsiteY4" fmla="*/ 395286 h 747771"/>
              <a:gd name="connsiteX0" fmla="*/ 1244 w 412776"/>
              <a:gd name="connsiteY0" fmla="*/ 428624 h 747771"/>
              <a:gd name="connsiteX1" fmla="*/ 406824 w 412776"/>
              <a:gd name="connsiteY1" fmla="*/ 0 h 747771"/>
              <a:gd name="connsiteX2" fmla="*/ 412776 w 412776"/>
              <a:gd name="connsiteY2" fmla="*/ 341769 h 747771"/>
              <a:gd name="connsiteX3" fmla="*/ 52 w 412776"/>
              <a:gd name="connsiteY3" fmla="*/ 747771 h 747771"/>
              <a:gd name="connsiteX4" fmla="*/ 1244 w 412776"/>
              <a:gd name="connsiteY4" fmla="*/ 428624 h 747771"/>
              <a:gd name="connsiteX0" fmla="*/ 1244 w 412776"/>
              <a:gd name="connsiteY0" fmla="*/ 426243 h 747771"/>
              <a:gd name="connsiteX1" fmla="*/ 406824 w 412776"/>
              <a:gd name="connsiteY1" fmla="*/ 0 h 747771"/>
              <a:gd name="connsiteX2" fmla="*/ 412776 w 412776"/>
              <a:gd name="connsiteY2" fmla="*/ 341769 h 747771"/>
              <a:gd name="connsiteX3" fmla="*/ 52 w 412776"/>
              <a:gd name="connsiteY3" fmla="*/ 747771 h 747771"/>
              <a:gd name="connsiteX4" fmla="*/ 1244 w 412776"/>
              <a:gd name="connsiteY4" fmla="*/ 426243 h 747771"/>
              <a:gd name="connsiteX0" fmla="*/ 1244 w 412776"/>
              <a:gd name="connsiteY0" fmla="*/ 416718 h 738246"/>
              <a:gd name="connsiteX1" fmla="*/ 410396 w 412776"/>
              <a:gd name="connsiteY1" fmla="*/ 0 h 738246"/>
              <a:gd name="connsiteX2" fmla="*/ 412776 w 412776"/>
              <a:gd name="connsiteY2" fmla="*/ 332244 h 738246"/>
              <a:gd name="connsiteX3" fmla="*/ 52 w 412776"/>
              <a:gd name="connsiteY3" fmla="*/ 738246 h 738246"/>
              <a:gd name="connsiteX4" fmla="*/ 1244 w 412776"/>
              <a:gd name="connsiteY4" fmla="*/ 416718 h 738246"/>
              <a:gd name="connsiteX0" fmla="*/ 0 w 413913"/>
              <a:gd name="connsiteY0" fmla="*/ 416718 h 738246"/>
              <a:gd name="connsiteX1" fmla="*/ 411533 w 413913"/>
              <a:gd name="connsiteY1" fmla="*/ 0 h 738246"/>
              <a:gd name="connsiteX2" fmla="*/ 413913 w 413913"/>
              <a:gd name="connsiteY2" fmla="*/ 332244 h 738246"/>
              <a:gd name="connsiteX3" fmla="*/ 1189 w 413913"/>
              <a:gd name="connsiteY3" fmla="*/ 738246 h 738246"/>
              <a:gd name="connsiteX4" fmla="*/ 0 w 413913"/>
              <a:gd name="connsiteY4" fmla="*/ 416718 h 738246"/>
              <a:gd name="connsiteX0" fmla="*/ 0 w 413913"/>
              <a:gd name="connsiteY0" fmla="*/ 416718 h 740627"/>
              <a:gd name="connsiteX1" fmla="*/ 411533 w 413913"/>
              <a:gd name="connsiteY1" fmla="*/ 0 h 740627"/>
              <a:gd name="connsiteX2" fmla="*/ 413913 w 413913"/>
              <a:gd name="connsiteY2" fmla="*/ 332244 h 740627"/>
              <a:gd name="connsiteX3" fmla="*/ 1189 w 413913"/>
              <a:gd name="connsiteY3" fmla="*/ 740627 h 740627"/>
              <a:gd name="connsiteX4" fmla="*/ 0 w 413913"/>
              <a:gd name="connsiteY4" fmla="*/ 416718 h 74062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3913" h="740627">
                <a:moveTo>
                  <a:pt x="0" y="416718"/>
                </a:moveTo>
                <a:lnTo>
                  <a:pt x="411533" y="0"/>
                </a:lnTo>
                <a:cubicBezTo>
                  <a:pt x="412326" y="110748"/>
                  <a:pt x="413120" y="221496"/>
                  <a:pt x="413913" y="332244"/>
                </a:cubicBezTo>
                <a:lnTo>
                  <a:pt x="1189" y="740627"/>
                </a:lnTo>
                <a:cubicBezTo>
                  <a:pt x="792" y="493751"/>
                  <a:pt x="397" y="663594"/>
                  <a:pt x="0" y="416718"/>
                </a:cubicBezTo>
                <a:close/>
              </a:path>
            </a:pathLst>
          </a:custGeom>
          <a:solidFill>
            <a:srgbClr val="1F4E79"/>
          </a:solidFill>
          <a:ln w="12700" cap="flat" cmpd="sng" algn="ctr">
            <a:noFill/>
            <a:prstDash val="solid"/>
            <a:miter lim="800000"/>
          </a:ln>
          <a:effectLst/>
        </p:spPr>
        <p:txBody>
          <a:bodyPr rtlCol="0" anchor="ctr"/>
          <a:lstStyle/>
          <a:p>
            <a:pPr algn="ctr" latinLnBrk="0">
              <a:defRPr/>
            </a:pPr>
            <a:endParaRPr lang="ko-KR" altLang="en-US" kern="0">
              <a:solidFill>
                <a:prstClr val="white"/>
              </a:solidFill>
              <a:latin typeface="Calibri"/>
              <a:ea typeface="다음_Regular"/>
            </a:endParaRPr>
          </a:p>
        </p:txBody>
      </p:sp>
      <p:sp>
        <p:nvSpPr>
          <p:cNvPr id="640" name="직사각형 639">
            <a:extLst>
              <a:ext uri="{FF2B5EF4-FFF2-40B4-BE49-F238E27FC236}">
                <a16:creationId xmlns:a16="http://schemas.microsoft.com/office/drawing/2014/main" id="{E27100AD-D284-4AAB-AD13-AAAD3ECB4558}"/>
              </a:ext>
            </a:extLst>
          </p:cNvPr>
          <p:cNvSpPr/>
          <p:nvPr/>
        </p:nvSpPr>
        <p:spPr>
          <a:xfrm>
            <a:off x="1920957" y="3047910"/>
            <a:ext cx="1709054" cy="382127"/>
          </a:xfrm>
          <a:prstGeom prst="rect">
            <a:avLst/>
          </a:prstGeom>
          <a:solidFill>
            <a:sysClr val="windowText" lastClr="000000"/>
          </a:solidFill>
          <a:ln w="12700" cap="flat" cmpd="sng" algn="ctr">
            <a:noFill/>
            <a:prstDash val="solid"/>
            <a:miter lim="800000"/>
          </a:ln>
          <a:effectLst/>
        </p:spPr>
        <p:txBody>
          <a:bodyPr rtlCol="0" anchor="ctr"/>
          <a:lstStyle/>
          <a:p>
            <a:pPr algn="ctr" latinLnBrk="0">
              <a:defRPr/>
            </a:pPr>
            <a:r>
              <a:rPr lang="en-US" altLang="ko-KR" sz="1600" b="1" kern="0" dirty="0">
                <a:solidFill>
                  <a:prstClr val="white"/>
                </a:solidFill>
                <a:latin typeface="Calibri"/>
                <a:ea typeface="다음_Regular"/>
                <a:cs typeface="Times New Roman" panose="02020603050405020304" pitchFamily="18" charset="0"/>
              </a:rPr>
              <a:t>3D NAND Chip</a:t>
            </a:r>
            <a:endParaRPr lang="ko-KR" altLang="en-US" sz="1600" b="1" kern="0" dirty="0">
              <a:solidFill>
                <a:prstClr val="white"/>
              </a:solidFill>
              <a:latin typeface="Calibri"/>
              <a:ea typeface="다음_Regular"/>
              <a:cs typeface="Times New Roman" panose="02020603050405020304" pitchFamily="18" charset="0"/>
            </a:endParaRPr>
          </a:p>
        </p:txBody>
      </p:sp>
      <p:sp>
        <p:nvSpPr>
          <p:cNvPr id="641" name="직사각형 640">
            <a:extLst>
              <a:ext uri="{FF2B5EF4-FFF2-40B4-BE49-F238E27FC236}">
                <a16:creationId xmlns:a16="http://schemas.microsoft.com/office/drawing/2014/main" id="{5A916CE5-D302-49DA-B999-E0E2B67680AA}"/>
              </a:ext>
            </a:extLst>
          </p:cNvPr>
          <p:cNvSpPr/>
          <p:nvPr/>
        </p:nvSpPr>
        <p:spPr>
          <a:xfrm>
            <a:off x="1936257" y="5072681"/>
            <a:ext cx="2201034" cy="334196"/>
          </a:xfrm>
          <a:prstGeom prst="rect">
            <a:avLst/>
          </a:prstGeom>
          <a:solidFill>
            <a:srgbClr val="FFC000"/>
          </a:solidFill>
          <a:ln w="12700" cap="flat" cmpd="sng" algn="ctr">
            <a:noFill/>
            <a:prstDash val="solid"/>
            <a:miter lim="800000"/>
          </a:ln>
          <a:effectLst/>
        </p:spPr>
        <p:txBody>
          <a:bodyPr rtlCol="0" anchor="ctr"/>
          <a:lstStyle/>
          <a:p>
            <a:pPr algn="ctr" latinLnBrk="0">
              <a:defRPr/>
            </a:pPr>
            <a:endParaRPr lang="ko-KR" altLang="en-US" kern="0">
              <a:solidFill>
                <a:prstClr val="white"/>
              </a:solidFill>
              <a:latin typeface="Calibri"/>
              <a:ea typeface="다음_Regular"/>
            </a:endParaRPr>
          </a:p>
        </p:txBody>
      </p:sp>
      <p:sp>
        <p:nvSpPr>
          <p:cNvPr id="642" name="TextBox 641">
            <a:extLst>
              <a:ext uri="{FF2B5EF4-FFF2-40B4-BE49-F238E27FC236}">
                <a16:creationId xmlns:a16="http://schemas.microsoft.com/office/drawing/2014/main" id="{E28233EB-F535-4412-9D9C-12EF4E2C43D0}"/>
              </a:ext>
            </a:extLst>
          </p:cNvPr>
          <p:cNvSpPr txBox="1"/>
          <p:nvPr/>
        </p:nvSpPr>
        <p:spPr>
          <a:xfrm>
            <a:off x="2297865" y="5071987"/>
            <a:ext cx="1329530" cy="338554"/>
          </a:xfrm>
          <a:prstGeom prst="rect">
            <a:avLst/>
          </a:prstGeom>
          <a:noFill/>
          <a:effectLst/>
        </p:spPr>
        <p:txBody>
          <a:bodyPr wrap="square" rtlCol="0">
            <a:spAutoFit/>
          </a:bodyPr>
          <a:lstStyle/>
          <a:p>
            <a:pPr algn="ctr" defTabSz="457200" latinLnBrk="0"/>
            <a:r>
              <a:rPr lang="en-US" altLang="ko-KR" sz="1600" b="1" dirty="0">
                <a:solidFill>
                  <a:prstClr val="white"/>
                </a:solidFill>
                <a:latin typeface="Calibri"/>
                <a:ea typeface="다음_Regular"/>
              </a:rPr>
              <a:t>Free Space</a:t>
            </a:r>
            <a:endParaRPr lang="ko-KR" altLang="en-US" sz="1600" b="1" dirty="0">
              <a:solidFill>
                <a:prstClr val="white"/>
              </a:solidFill>
              <a:latin typeface="Calibri"/>
              <a:ea typeface="다음_Regular"/>
            </a:endParaRPr>
          </a:p>
        </p:txBody>
      </p:sp>
      <p:sp>
        <p:nvSpPr>
          <p:cNvPr id="644" name="사각형: 둥근 모서리 643">
            <a:extLst>
              <a:ext uri="{FF2B5EF4-FFF2-40B4-BE49-F238E27FC236}">
                <a16:creationId xmlns:a16="http://schemas.microsoft.com/office/drawing/2014/main" id="{1C2EF839-680C-4AAF-963D-048A26E2BFEF}"/>
              </a:ext>
            </a:extLst>
          </p:cNvPr>
          <p:cNvSpPr/>
          <p:nvPr/>
        </p:nvSpPr>
        <p:spPr>
          <a:xfrm>
            <a:off x="1526430" y="1381556"/>
            <a:ext cx="4068344" cy="418494"/>
          </a:xfrm>
          <a:prstGeom prst="roundRect">
            <a:avLst/>
          </a:prstGeom>
          <a:solidFill>
            <a:schemeClr val="accent1">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000000"/>
                </a:solidFill>
                <a:latin typeface="Calibri"/>
                <a:ea typeface="다음_Regular"/>
              </a:rPr>
              <a:t>Current Cell-over-Peri (CoP) Structure</a:t>
            </a:r>
            <a:endParaRPr lang="ko-KR" altLang="en-US" b="1" dirty="0">
              <a:solidFill>
                <a:srgbClr val="000000"/>
              </a:solidFill>
              <a:latin typeface="Calibri"/>
              <a:ea typeface="다음_Regular"/>
            </a:endParaRPr>
          </a:p>
        </p:txBody>
      </p:sp>
      <p:sp>
        <p:nvSpPr>
          <p:cNvPr id="646" name="사각형: 둥근 모서리 645">
            <a:extLst>
              <a:ext uri="{FF2B5EF4-FFF2-40B4-BE49-F238E27FC236}">
                <a16:creationId xmlns:a16="http://schemas.microsoft.com/office/drawing/2014/main" id="{3CE0BEF5-A6E5-414F-B508-71EAE0C9B048}"/>
              </a:ext>
            </a:extLst>
          </p:cNvPr>
          <p:cNvSpPr/>
          <p:nvPr/>
        </p:nvSpPr>
        <p:spPr>
          <a:xfrm>
            <a:off x="6499652" y="1381556"/>
            <a:ext cx="4079662" cy="418494"/>
          </a:xfrm>
          <a:prstGeom prst="roundRect">
            <a:avLst/>
          </a:prstGeom>
          <a:solidFill>
            <a:schemeClr val="accent2">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000000"/>
                </a:solidFill>
                <a:latin typeface="Calibri"/>
                <a:ea typeface="다음_Regular"/>
              </a:rPr>
              <a:t>Proposing Cell-over-X (</a:t>
            </a:r>
            <a:r>
              <a:rPr lang="en-US" altLang="ko-KR" b="1" dirty="0" err="1">
                <a:solidFill>
                  <a:srgbClr val="000000"/>
                </a:solidFill>
                <a:latin typeface="Calibri"/>
                <a:ea typeface="다음_Regular"/>
              </a:rPr>
              <a:t>CoX</a:t>
            </a:r>
            <a:r>
              <a:rPr lang="en-US" altLang="ko-KR" b="1" dirty="0">
                <a:solidFill>
                  <a:srgbClr val="000000"/>
                </a:solidFill>
                <a:latin typeface="Calibri"/>
                <a:ea typeface="다음_Regular"/>
              </a:rPr>
              <a:t>) Structure</a:t>
            </a:r>
            <a:endParaRPr lang="ko-KR" altLang="en-US" b="1" dirty="0">
              <a:solidFill>
                <a:srgbClr val="000000"/>
              </a:solidFill>
              <a:latin typeface="Calibri"/>
              <a:ea typeface="다음_Regular"/>
            </a:endParaRPr>
          </a:p>
        </p:txBody>
      </p:sp>
      <p:sp>
        <p:nvSpPr>
          <p:cNvPr id="648" name="직사각형 647">
            <a:extLst>
              <a:ext uri="{FF2B5EF4-FFF2-40B4-BE49-F238E27FC236}">
                <a16:creationId xmlns:a16="http://schemas.microsoft.com/office/drawing/2014/main" id="{88FF7FA6-280D-4117-BA9C-A5F85F2723E3}"/>
              </a:ext>
            </a:extLst>
          </p:cNvPr>
          <p:cNvSpPr/>
          <p:nvPr/>
        </p:nvSpPr>
        <p:spPr>
          <a:xfrm>
            <a:off x="4537504" y="4073503"/>
            <a:ext cx="1057270" cy="472478"/>
          </a:xfrm>
          <a:prstGeom prst="rect">
            <a:avLst/>
          </a:prstGeom>
          <a:noFill/>
          <a:ln w="12700" cap="flat" cmpd="sng" algn="ctr">
            <a:noFill/>
            <a:prstDash val="solid"/>
            <a:miter lim="800000"/>
          </a:ln>
          <a:effectLst/>
          <a:scene3d>
            <a:camera prst="isometricOffAxis2Right">
              <a:rot lat="1554000" lon="17435421" rev="21557993"/>
            </a:camera>
            <a:lightRig rig="threePt" dir="t"/>
          </a:scene3d>
        </p:spPr>
        <p:txBody>
          <a:bodyPr rtlCol="0" anchor="ctr"/>
          <a:lstStyle/>
          <a:p>
            <a:pPr algn="ctr" latinLnBrk="0">
              <a:defRPr/>
            </a:pPr>
            <a:r>
              <a:rPr lang="en-US" altLang="ko-KR" sz="3200" b="1" kern="0" dirty="0">
                <a:solidFill>
                  <a:prstClr val="white"/>
                </a:solidFill>
                <a:latin typeface="Calibri"/>
                <a:ea typeface="다음_Regular"/>
                <a:cs typeface="Times New Roman" panose="02020603050405020304" pitchFamily="18" charset="0"/>
              </a:rPr>
              <a:t>Peri</a:t>
            </a:r>
            <a:endParaRPr lang="ko-KR" altLang="en-US" sz="3200" b="1" kern="0" dirty="0">
              <a:solidFill>
                <a:prstClr val="white"/>
              </a:solidFill>
              <a:latin typeface="Calibri"/>
              <a:ea typeface="다음_Regular"/>
              <a:cs typeface="Times New Roman" panose="02020603050405020304" pitchFamily="18" charset="0"/>
            </a:endParaRPr>
          </a:p>
        </p:txBody>
      </p:sp>
      <p:pic>
        <p:nvPicPr>
          <p:cNvPr id="5122" name="Picture 2" descr="Red arrow icon on white background flat style Vector Image">
            <a:extLst>
              <a:ext uri="{FF2B5EF4-FFF2-40B4-BE49-F238E27FC236}">
                <a16:creationId xmlns:a16="http://schemas.microsoft.com/office/drawing/2014/main" id="{23F54B10-4C12-418C-9F15-BCC542CBABEF}"/>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25632" b="37004"/>
          <a:stretch/>
        </p:blipFill>
        <p:spPr bwMode="auto">
          <a:xfrm rot="403208">
            <a:off x="4171706" y="4984366"/>
            <a:ext cx="2970386" cy="990012"/>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703B644F-F6E7-4530-A56F-46589F3F5370}"/>
              </a:ext>
            </a:extLst>
          </p:cNvPr>
          <p:cNvSpPr txBox="1"/>
          <p:nvPr/>
        </p:nvSpPr>
        <p:spPr>
          <a:xfrm>
            <a:off x="3840569" y="6068022"/>
            <a:ext cx="4444806" cy="442674"/>
          </a:xfrm>
          <a:prstGeom prst="roundRect">
            <a:avLst/>
          </a:prstGeom>
          <a:gradFill>
            <a:gsLst>
              <a:gs pos="40000">
                <a:schemeClr val="bg2">
                  <a:tint val="97000"/>
                  <a:hueMod val="88000"/>
                  <a:satMod val="130000"/>
                  <a:lumMod val="124000"/>
                </a:schemeClr>
              </a:gs>
              <a:gs pos="0">
                <a:schemeClr val="accent2">
                  <a:lumMod val="40000"/>
                  <a:lumOff val="60000"/>
                </a:schemeClr>
              </a:gs>
              <a:gs pos="100000">
                <a:schemeClr val="accent2">
                  <a:lumMod val="20000"/>
                  <a:lumOff val="80000"/>
                </a:schemeClr>
              </a:gs>
            </a:gsLst>
            <a:lin ang="2700000" scaled="1"/>
          </a:gradFill>
        </p:spPr>
        <p:txBody>
          <a:bodyPr wrap="none" rtlCol="0">
            <a:spAutoFit/>
          </a:bodyPr>
          <a:lstStyle/>
          <a:p>
            <a:r>
              <a:rPr lang="en-US" altLang="ko-KR" sz="2000" b="1" dirty="0">
                <a:solidFill>
                  <a:srgbClr val="000000"/>
                </a:solidFill>
                <a:latin typeface="Calibri"/>
                <a:ea typeface="다음_Regular"/>
              </a:rPr>
              <a:t>Place accelerator for on-chip processing</a:t>
            </a:r>
            <a:endParaRPr lang="ko-KR" altLang="en-US" sz="2000" b="1" dirty="0">
              <a:solidFill>
                <a:srgbClr val="000000"/>
              </a:solidFill>
              <a:latin typeface="Calibri"/>
              <a:ea typeface="다음_Regular"/>
            </a:endParaRPr>
          </a:p>
        </p:txBody>
      </p:sp>
      <p:cxnSp>
        <p:nvCxnSpPr>
          <p:cNvPr id="7" name="직선 화살표 연결선 6">
            <a:extLst>
              <a:ext uri="{FF2B5EF4-FFF2-40B4-BE49-F238E27FC236}">
                <a16:creationId xmlns:a16="http://schemas.microsoft.com/office/drawing/2014/main" id="{034CD98E-3040-408B-83D4-C9A2EEC715A2}"/>
              </a:ext>
            </a:extLst>
          </p:cNvPr>
          <p:cNvCxnSpPr>
            <a:cxnSpLocks/>
            <a:endCxn id="176" idx="2"/>
          </p:cNvCxnSpPr>
          <p:nvPr/>
        </p:nvCxnSpPr>
        <p:spPr>
          <a:xfrm flipV="1">
            <a:off x="7081583" y="5418551"/>
            <a:ext cx="425020" cy="614033"/>
          </a:xfrm>
          <a:prstGeom prst="straightConnector1">
            <a:avLst/>
          </a:prstGeom>
          <a:ln w="28575">
            <a:solidFill>
              <a:srgbClr val="FFE1E1"/>
            </a:solidFill>
            <a:tailEnd type="ova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19BBC233-BF16-493D-8172-6D5EDAF491E4}"/>
              </a:ext>
            </a:extLst>
          </p:cNvPr>
          <p:cNvSpPr txBox="1"/>
          <p:nvPr/>
        </p:nvSpPr>
        <p:spPr>
          <a:xfrm>
            <a:off x="4697401" y="4952875"/>
            <a:ext cx="1821589" cy="369332"/>
          </a:xfrm>
          <a:prstGeom prst="rect">
            <a:avLst/>
          </a:prstGeom>
          <a:noFill/>
        </p:spPr>
        <p:txBody>
          <a:bodyPr wrap="none" rtlCol="0">
            <a:spAutoFit/>
          </a:bodyPr>
          <a:lstStyle/>
          <a:p>
            <a:r>
              <a:rPr lang="en-US" altLang="ko-KR" i="1" dirty="0">
                <a:solidFill>
                  <a:srgbClr val="EE1B24"/>
                </a:solidFill>
                <a:latin typeface="Calibri"/>
                <a:ea typeface="다음_Regular"/>
              </a:rPr>
              <a:t>Utilize Free Space</a:t>
            </a:r>
            <a:endParaRPr lang="ko-KR" altLang="en-US" i="1" dirty="0">
              <a:solidFill>
                <a:srgbClr val="EE1B24"/>
              </a:solidFill>
              <a:latin typeface="Calibri"/>
              <a:ea typeface="다음_Regular"/>
            </a:endParaRPr>
          </a:p>
        </p:txBody>
      </p:sp>
    </p:spTree>
    <p:extLst>
      <p:ext uri="{BB962C8B-B14F-4D97-AF65-F5344CB8AC3E}">
        <p14:creationId xmlns:p14="http://schemas.microsoft.com/office/powerpoint/2010/main" val="361874736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688378F3-17F1-47E2-8C74-CC9587808EAA}"/>
              </a:ext>
            </a:extLst>
          </p:cNvPr>
          <p:cNvSpPr>
            <a:spLocks noGrp="1"/>
          </p:cNvSpPr>
          <p:nvPr>
            <p:ph idx="1"/>
          </p:nvPr>
        </p:nvSpPr>
        <p:spPr/>
        <p:txBody>
          <a:bodyPr/>
          <a:lstStyle/>
          <a:p>
            <a:r>
              <a:rPr lang="en-US" altLang="ko-KR" b="1" dirty="0"/>
              <a:t> Physical Formulation Difficulty</a:t>
            </a:r>
          </a:p>
          <a:p>
            <a:pPr lvl="1"/>
            <a:r>
              <a:rPr lang="en-US" altLang="ko-KR" dirty="0"/>
              <a:t> It is difficult to implement real NAND Flash chip</a:t>
            </a:r>
          </a:p>
          <a:p>
            <a:pPr lvl="1"/>
            <a:r>
              <a:rPr lang="en-US" altLang="ko-KR" dirty="0"/>
              <a:t> It is difficult to integrate the whole system on real device</a:t>
            </a:r>
          </a:p>
          <a:p>
            <a:pPr lvl="1"/>
            <a:endParaRPr lang="en-US" altLang="ko-KR" dirty="0"/>
          </a:p>
          <a:p>
            <a:endParaRPr lang="ko-KR" altLang="en-US" dirty="0"/>
          </a:p>
        </p:txBody>
      </p:sp>
      <p:sp>
        <p:nvSpPr>
          <p:cNvPr id="3" name="제목 2">
            <a:extLst>
              <a:ext uri="{FF2B5EF4-FFF2-40B4-BE49-F238E27FC236}">
                <a16:creationId xmlns:a16="http://schemas.microsoft.com/office/drawing/2014/main" id="{6B5ED2B1-3738-4FF0-92E4-6042725FB6FF}"/>
              </a:ext>
            </a:extLst>
          </p:cNvPr>
          <p:cNvSpPr>
            <a:spLocks noGrp="1"/>
          </p:cNvSpPr>
          <p:nvPr>
            <p:ph type="title"/>
          </p:nvPr>
        </p:nvSpPr>
        <p:spPr/>
        <p:txBody>
          <a:bodyPr/>
          <a:lstStyle/>
          <a:p>
            <a:r>
              <a:rPr lang="en-US" altLang="ko-KR" dirty="0"/>
              <a:t>Expected Challenges</a:t>
            </a:r>
            <a:endParaRPr lang="ko-KR" altLang="en-US" dirty="0"/>
          </a:p>
        </p:txBody>
      </p:sp>
      <p:sp>
        <p:nvSpPr>
          <p:cNvPr id="4" name="슬라이드 번호 개체 틀 3">
            <a:extLst>
              <a:ext uri="{FF2B5EF4-FFF2-40B4-BE49-F238E27FC236}">
                <a16:creationId xmlns:a16="http://schemas.microsoft.com/office/drawing/2014/main" id="{4F9BECAD-9E80-4912-86B2-9A4610612255}"/>
              </a:ext>
            </a:extLst>
          </p:cNvPr>
          <p:cNvSpPr>
            <a:spLocks noGrp="1"/>
          </p:cNvSpPr>
          <p:nvPr>
            <p:ph type="sldNum" sz="quarter" idx="12"/>
          </p:nvPr>
        </p:nvSpPr>
        <p:spPr/>
        <p:txBody>
          <a:bodyPr/>
          <a:lstStyle/>
          <a:p>
            <a:fld id="{1C0F0729-2499-4ED6-A16E-F1A1F5DE7789}" type="slidenum">
              <a:rPr lang="ko-KR" altLang="en-US" smtClean="0"/>
              <a:pPr/>
              <a:t>11</a:t>
            </a:fld>
            <a:endParaRPr lang="ko-KR" altLang="en-US" dirty="0"/>
          </a:p>
        </p:txBody>
      </p:sp>
    </p:spTree>
    <p:extLst>
      <p:ext uri="{BB962C8B-B14F-4D97-AF65-F5344CB8AC3E}">
        <p14:creationId xmlns:p14="http://schemas.microsoft.com/office/powerpoint/2010/main" val="287583363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DE0BDEF5-2A2C-4098-992F-31F20B5C640B}"/>
              </a:ext>
            </a:extLst>
          </p:cNvPr>
          <p:cNvSpPr>
            <a:spLocks noGrp="1"/>
          </p:cNvSpPr>
          <p:nvPr>
            <p:ph idx="1"/>
          </p:nvPr>
        </p:nvSpPr>
        <p:spPr/>
        <p:txBody>
          <a:bodyPr/>
          <a:lstStyle/>
          <a:p>
            <a:r>
              <a:rPr lang="en-US" altLang="ko-KR" b="1" dirty="0"/>
              <a:t> Metric</a:t>
            </a:r>
          </a:p>
          <a:p>
            <a:pPr lvl="1"/>
            <a:r>
              <a:rPr lang="en-US" altLang="ko-KR" dirty="0"/>
              <a:t> Scalability</a:t>
            </a:r>
          </a:p>
          <a:p>
            <a:pPr lvl="1"/>
            <a:r>
              <a:rPr lang="en-US" altLang="ko-KR" dirty="0"/>
              <a:t> Performance</a:t>
            </a:r>
          </a:p>
          <a:p>
            <a:pPr lvl="1"/>
            <a:r>
              <a:rPr lang="en-US" altLang="ko-KR" dirty="0"/>
              <a:t> Power Consumption</a:t>
            </a:r>
          </a:p>
          <a:p>
            <a:r>
              <a:rPr lang="en-US" altLang="ko-KR" b="1" dirty="0"/>
              <a:t> Benchmarks</a:t>
            </a:r>
          </a:p>
          <a:p>
            <a:pPr lvl="1"/>
            <a:r>
              <a:rPr lang="ko-KR" altLang="en-US" dirty="0"/>
              <a:t> </a:t>
            </a:r>
            <a:r>
              <a:rPr lang="en-US" altLang="ko-KR" dirty="0"/>
              <a:t>TBD</a:t>
            </a:r>
            <a:endParaRPr lang="ko-KR" altLang="en-US" dirty="0"/>
          </a:p>
        </p:txBody>
      </p:sp>
      <p:sp>
        <p:nvSpPr>
          <p:cNvPr id="3" name="제목 2">
            <a:extLst>
              <a:ext uri="{FF2B5EF4-FFF2-40B4-BE49-F238E27FC236}">
                <a16:creationId xmlns:a16="http://schemas.microsoft.com/office/drawing/2014/main" id="{4C00A9D0-9A58-40B8-8677-4F5E19D851FD}"/>
              </a:ext>
            </a:extLst>
          </p:cNvPr>
          <p:cNvSpPr>
            <a:spLocks noGrp="1"/>
          </p:cNvSpPr>
          <p:nvPr>
            <p:ph type="title"/>
          </p:nvPr>
        </p:nvSpPr>
        <p:spPr/>
        <p:txBody>
          <a:bodyPr/>
          <a:lstStyle/>
          <a:p>
            <a:r>
              <a:rPr lang="en-US" altLang="ko-KR" dirty="0"/>
              <a:t>Evaluation Strategy</a:t>
            </a:r>
            <a:endParaRPr lang="ko-KR" altLang="en-US" dirty="0"/>
          </a:p>
        </p:txBody>
      </p:sp>
      <p:sp>
        <p:nvSpPr>
          <p:cNvPr id="4" name="슬라이드 번호 개체 틀 3">
            <a:extLst>
              <a:ext uri="{FF2B5EF4-FFF2-40B4-BE49-F238E27FC236}">
                <a16:creationId xmlns:a16="http://schemas.microsoft.com/office/drawing/2014/main" id="{6A2FB279-9B58-481C-9035-BEAE886093B3}"/>
              </a:ext>
            </a:extLst>
          </p:cNvPr>
          <p:cNvSpPr>
            <a:spLocks noGrp="1"/>
          </p:cNvSpPr>
          <p:nvPr>
            <p:ph type="sldNum" sz="quarter" idx="12"/>
          </p:nvPr>
        </p:nvSpPr>
        <p:spPr/>
        <p:txBody>
          <a:bodyPr/>
          <a:lstStyle/>
          <a:p>
            <a:fld id="{1C0F0729-2499-4ED6-A16E-F1A1F5DE7789}" type="slidenum">
              <a:rPr lang="ko-KR" altLang="en-US" smtClean="0"/>
              <a:pPr/>
              <a:t>12</a:t>
            </a:fld>
            <a:endParaRPr lang="ko-KR" altLang="en-US" dirty="0"/>
          </a:p>
        </p:txBody>
      </p:sp>
      <p:pic>
        <p:nvPicPr>
          <p:cNvPr id="202" name="그림 201">
            <a:extLst>
              <a:ext uri="{FF2B5EF4-FFF2-40B4-BE49-F238E27FC236}">
                <a16:creationId xmlns:a16="http://schemas.microsoft.com/office/drawing/2014/main" id="{CF480DB6-CC87-4FA8-8D05-DDAB77B3B07D}"/>
              </a:ext>
            </a:extLst>
          </p:cNvPr>
          <p:cNvPicPr>
            <a:picLocks noChangeAspect="1"/>
          </p:cNvPicPr>
          <p:nvPr/>
        </p:nvPicPr>
        <p:blipFill>
          <a:blip r:embed="rId3"/>
          <a:stretch>
            <a:fillRect/>
          </a:stretch>
        </p:blipFill>
        <p:spPr>
          <a:xfrm>
            <a:off x="5010150" y="181982"/>
            <a:ext cx="6334125" cy="5453042"/>
          </a:xfrm>
          <a:prstGeom prst="rect">
            <a:avLst/>
          </a:prstGeom>
        </p:spPr>
      </p:pic>
      <p:sp>
        <p:nvSpPr>
          <p:cNvPr id="203" name="TextBox 202">
            <a:extLst>
              <a:ext uri="{FF2B5EF4-FFF2-40B4-BE49-F238E27FC236}">
                <a16:creationId xmlns:a16="http://schemas.microsoft.com/office/drawing/2014/main" id="{3CAC1BC8-78D5-409E-BEEF-720B816BA3DA}"/>
              </a:ext>
            </a:extLst>
          </p:cNvPr>
          <p:cNvSpPr txBox="1"/>
          <p:nvPr/>
        </p:nvSpPr>
        <p:spPr>
          <a:xfrm>
            <a:off x="4454535" y="5627042"/>
            <a:ext cx="3676327" cy="461665"/>
          </a:xfrm>
          <a:prstGeom prst="rect">
            <a:avLst/>
          </a:prstGeom>
          <a:noFill/>
        </p:spPr>
        <p:txBody>
          <a:bodyPr wrap="none" rtlCol="0">
            <a:spAutoFit/>
          </a:bodyPr>
          <a:lstStyle/>
          <a:p>
            <a:pPr algn="l"/>
            <a:r>
              <a:rPr lang="en-US" altLang="ko-KR" sz="2400" b="1" i="1" dirty="0">
                <a:latin typeface="Cambria" panose="02040503050406030204" pitchFamily="18" charset="0"/>
                <a:ea typeface="Cambria" panose="02040503050406030204" pitchFamily="18" charset="0"/>
              </a:rPr>
              <a:t>Design Space Exploration</a:t>
            </a:r>
            <a:endParaRPr lang="ko-KR" altLang="en-US" sz="2400" b="1" i="1" dirty="0">
              <a:latin typeface="Cambria" panose="02040503050406030204" pitchFamily="18" charset="0"/>
              <a:ea typeface="Cambria" panose="02040503050406030204" pitchFamily="18" charset="0"/>
            </a:endParaRPr>
          </a:p>
        </p:txBody>
      </p:sp>
      <p:sp>
        <p:nvSpPr>
          <p:cNvPr id="204" name="TextBox 203">
            <a:extLst>
              <a:ext uri="{FF2B5EF4-FFF2-40B4-BE49-F238E27FC236}">
                <a16:creationId xmlns:a16="http://schemas.microsoft.com/office/drawing/2014/main" id="{236B7C72-4C10-45D8-A106-4DC82064033D}"/>
              </a:ext>
            </a:extLst>
          </p:cNvPr>
          <p:cNvSpPr txBox="1"/>
          <p:nvPr/>
        </p:nvSpPr>
        <p:spPr>
          <a:xfrm>
            <a:off x="8628210" y="5635024"/>
            <a:ext cx="2716065" cy="461665"/>
          </a:xfrm>
          <a:prstGeom prst="rect">
            <a:avLst/>
          </a:prstGeom>
          <a:noFill/>
        </p:spPr>
        <p:txBody>
          <a:bodyPr wrap="none" rtlCol="0">
            <a:spAutoFit/>
          </a:bodyPr>
          <a:lstStyle/>
          <a:p>
            <a:pPr algn="l"/>
            <a:r>
              <a:rPr lang="en-US" altLang="ko-KR" sz="2400" b="1" i="1" dirty="0">
                <a:latin typeface="Cambria" panose="02040503050406030204" pitchFamily="18" charset="0"/>
                <a:ea typeface="Cambria" panose="02040503050406030204" pitchFamily="18" charset="0"/>
              </a:rPr>
              <a:t>System Evaluation</a:t>
            </a:r>
            <a:endParaRPr lang="ko-KR" altLang="en-US" sz="2400" b="1" i="1" dirty="0">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26596767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3ACE30FD-35BA-4DDE-B2F1-CB9368AC48DC}"/>
              </a:ext>
            </a:extLst>
          </p:cNvPr>
          <p:cNvSpPr>
            <a:spLocks noGrp="1"/>
          </p:cNvSpPr>
          <p:nvPr>
            <p:ph type="title"/>
          </p:nvPr>
        </p:nvSpPr>
        <p:spPr/>
        <p:txBody>
          <a:bodyPr/>
          <a:lstStyle/>
          <a:p>
            <a:r>
              <a:rPr lang="en-US" altLang="ko-KR" dirty="0"/>
              <a:t>Overall Project Plan</a:t>
            </a:r>
            <a:endParaRPr lang="ko-KR" altLang="en-US" dirty="0"/>
          </a:p>
        </p:txBody>
      </p:sp>
      <p:sp>
        <p:nvSpPr>
          <p:cNvPr id="4" name="슬라이드 번호 개체 틀 3">
            <a:extLst>
              <a:ext uri="{FF2B5EF4-FFF2-40B4-BE49-F238E27FC236}">
                <a16:creationId xmlns:a16="http://schemas.microsoft.com/office/drawing/2014/main" id="{73E39DE8-1D97-46D4-8553-007A6F0526EC}"/>
              </a:ext>
            </a:extLst>
          </p:cNvPr>
          <p:cNvSpPr>
            <a:spLocks noGrp="1"/>
          </p:cNvSpPr>
          <p:nvPr>
            <p:ph type="sldNum" sz="quarter" idx="12"/>
          </p:nvPr>
        </p:nvSpPr>
        <p:spPr/>
        <p:txBody>
          <a:bodyPr/>
          <a:lstStyle/>
          <a:p>
            <a:fld id="{1C0F0729-2499-4ED6-A16E-F1A1F5DE7789}" type="slidenum">
              <a:rPr lang="ko-KR" altLang="en-US" smtClean="0"/>
              <a:pPr/>
              <a:t>13</a:t>
            </a:fld>
            <a:endParaRPr lang="ko-KR" altLang="en-US" dirty="0"/>
          </a:p>
        </p:txBody>
      </p:sp>
      <p:graphicFrame>
        <p:nvGraphicFramePr>
          <p:cNvPr id="5" name="표 5">
            <a:extLst>
              <a:ext uri="{FF2B5EF4-FFF2-40B4-BE49-F238E27FC236}">
                <a16:creationId xmlns:a16="http://schemas.microsoft.com/office/drawing/2014/main" id="{7F46C327-496F-44E5-BC77-7EFA47900D48}"/>
              </a:ext>
            </a:extLst>
          </p:cNvPr>
          <p:cNvGraphicFramePr>
            <a:graphicFrameLocks noGrp="1"/>
          </p:cNvGraphicFramePr>
          <p:nvPr>
            <p:extLst>
              <p:ext uri="{D42A27DB-BD31-4B8C-83A1-F6EECF244321}">
                <p14:modId xmlns:p14="http://schemas.microsoft.com/office/powerpoint/2010/main" val="4137228255"/>
              </p:ext>
            </p:extLst>
          </p:nvPr>
        </p:nvGraphicFramePr>
        <p:xfrm>
          <a:off x="621552" y="1203958"/>
          <a:ext cx="10938740" cy="4757355"/>
        </p:xfrm>
        <a:graphic>
          <a:graphicData uri="http://schemas.openxmlformats.org/drawingml/2006/table">
            <a:tbl>
              <a:tblPr firstRow="1" bandRow="1">
                <a:tableStyleId>{5940675A-B579-460E-94D1-54222C63F5DA}</a:tableStyleId>
              </a:tblPr>
              <a:tblGrid>
                <a:gridCol w="851648">
                  <a:extLst>
                    <a:ext uri="{9D8B030D-6E8A-4147-A177-3AD203B41FA5}">
                      <a16:colId xmlns:a16="http://schemas.microsoft.com/office/drawing/2014/main" val="3382034158"/>
                    </a:ext>
                  </a:extLst>
                </a:gridCol>
                <a:gridCol w="5715000">
                  <a:extLst>
                    <a:ext uri="{9D8B030D-6E8A-4147-A177-3AD203B41FA5}">
                      <a16:colId xmlns:a16="http://schemas.microsoft.com/office/drawing/2014/main" val="592322178"/>
                    </a:ext>
                  </a:extLst>
                </a:gridCol>
                <a:gridCol w="1644650">
                  <a:extLst>
                    <a:ext uri="{9D8B030D-6E8A-4147-A177-3AD203B41FA5}">
                      <a16:colId xmlns:a16="http://schemas.microsoft.com/office/drawing/2014/main" val="3014051860"/>
                    </a:ext>
                  </a:extLst>
                </a:gridCol>
                <a:gridCol w="2727442">
                  <a:extLst>
                    <a:ext uri="{9D8B030D-6E8A-4147-A177-3AD203B41FA5}">
                      <a16:colId xmlns:a16="http://schemas.microsoft.com/office/drawing/2014/main" val="3178014383"/>
                    </a:ext>
                  </a:extLst>
                </a:gridCol>
              </a:tblGrid>
              <a:tr h="656592">
                <a:tc>
                  <a:txBody>
                    <a:bodyPr/>
                    <a:lstStyle/>
                    <a:p>
                      <a:pPr algn="ctr" latinLnBrk="1"/>
                      <a:r>
                        <a:rPr lang="en-US" altLang="ko-KR" sz="2000" b="1" i="1" dirty="0">
                          <a:solidFill>
                            <a:srgbClr val="0F1745"/>
                          </a:solidFill>
                          <a:latin typeface="Cambria" panose="02040503050406030204" pitchFamily="18" charset="0"/>
                          <a:ea typeface="Cambria" panose="02040503050406030204" pitchFamily="18" charset="0"/>
                        </a:rPr>
                        <a:t>#Iter.</a:t>
                      </a:r>
                      <a:endParaRPr lang="ko-KR" altLang="en-US" sz="2000" b="1" i="1" dirty="0">
                        <a:solidFill>
                          <a:srgbClr val="0F1745"/>
                        </a:solidFill>
                        <a:latin typeface="Cambria" panose="02040503050406030204" pitchFamily="18" charset="0"/>
                      </a:endParaRPr>
                    </a:p>
                  </a:txBody>
                  <a:tcPr anchor="ctr">
                    <a:solidFill>
                      <a:schemeClr val="accent5">
                        <a:lumMod val="60000"/>
                        <a:lumOff val="40000"/>
                      </a:schemeClr>
                    </a:solidFill>
                  </a:tcPr>
                </a:tc>
                <a:tc>
                  <a:txBody>
                    <a:bodyPr/>
                    <a:lstStyle/>
                    <a:p>
                      <a:pPr algn="ctr" latinLnBrk="1"/>
                      <a:r>
                        <a:rPr lang="en-US" altLang="ko-KR" sz="2000" b="1" i="1" dirty="0">
                          <a:solidFill>
                            <a:srgbClr val="0F1745"/>
                          </a:solidFill>
                          <a:latin typeface="Cambria" panose="02040503050406030204" pitchFamily="18" charset="0"/>
                          <a:ea typeface="Cambria" panose="02040503050406030204" pitchFamily="18" charset="0"/>
                        </a:rPr>
                        <a:t>Objective</a:t>
                      </a:r>
                      <a:endParaRPr lang="ko-KR" altLang="en-US" sz="2000" b="1" i="1" dirty="0">
                        <a:solidFill>
                          <a:srgbClr val="0F1745"/>
                        </a:solidFill>
                        <a:latin typeface="Cambria" panose="02040503050406030204" pitchFamily="18" charset="0"/>
                      </a:endParaRPr>
                    </a:p>
                  </a:txBody>
                  <a:tcPr anchor="ctr">
                    <a:solidFill>
                      <a:schemeClr val="accent5">
                        <a:lumMod val="60000"/>
                        <a:lumOff val="40000"/>
                      </a:schemeClr>
                    </a:solidFill>
                  </a:tcPr>
                </a:tc>
                <a:tc>
                  <a:txBody>
                    <a:bodyPr/>
                    <a:lstStyle/>
                    <a:p>
                      <a:pPr algn="ctr" latinLnBrk="1"/>
                      <a:r>
                        <a:rPr lang="en-US" altLang="ko-KR" sz="2000" b="1" i="1" dirty="0">
                          <a:solidFill>
                            <a:srgbClr val="0F1745"/>
                          </a:solidFill>
                          <a:latin typeface="Cambria" panose="02040503050406030204" pitchFamily="18" charset="0"/>
                          <a:ea typeface="Cambria" panose="02040503050406030204" pitchFamily="18" charset="0"/>
                        </a:rPr>
                        <a:t>Duration</a:t>
                      </a:r>
                      <a:endParaRPr lang="ko-KR" altLang="en-US" sz="2000" b="1" i="1" dirty="0">
                        <a:solidFill>
                          <a:srgbClr val="0F1745"/>
                        </a:solidFill>
                        <a:latin typeface="Cambria" panose="02040503050406030204" pitchFamily="18" charset="0"/>
                      </a:endParaRPr>
                    </a:p>
                  </a:txBody>
                  <a:tcPr anchor="ctr">
                    <a:solidFill>
                      <a:schemeClr val="accent5">
                        <a:lumMod val="60000"/>
                        <a:lumOff val="40000"/>
                      </a:schemeClr>
                    </a:solidFill>
                  </a:tcPr>
                </a:tc>
                <a:tc>
                  <a:txBody>
                    <a:bodyPr/>
                    <a:lstStyle/>
                    <a:p>
                      <a:pPr algn="ctr" latinLnBrk="1"/>
                      <a:r>
                        <a:rPr lang="en-US" altLang="ko-KR" sz="2000" b="1" i="1" dirty="0">
                          <a:solidFill>
                            <a:srgbClr val="0F1745"/>
                          </a:solidFill>
                          <a:latin typeface="Cambria" panose="02040503050406030204" pitchFamily="18" charset="0"/>
                          <a:ea typeface="Cambria" panose="02040503050406030204" pitchFamily="18" charset="0"/>
                        </a:rPr>
                        <a:t>Misc.</a:t>
                      </a:r>
                      <a:endParaRPr lang="ko-KR" altLang="en-US" sz="2000" b="1" i="1" dirty="0">
                        <a:solidFill>
                          <a:srgbClr val="0F1745"/>
                        </a:solidFill>
                        <a:latin typeface="Cambria" panose="02040503050406030204" pitchFamily="18" charset="0"/>
                      </a:endParaRPr>
                    </a:p>
                  </a:txBody>
                  <a:tcPr anchor="ctr">
                    <a:solidFill>
                      <a:schemeClr val="accent5">
                        <a:lumMod val="60000"/>
                        <a:lumOff val="40000"/>
                      </a:schemeClr>
                    </a:solidFill>
                  </a:tcPr>
                </a:tc>
                <a:extLst>
                  <a:ext uri="{0D108BD9-81ED-4DB2-BD59-A6C34878D82A}">
                    <a16:rowId xmlns:a16="http://schemas.microsoft.com/office/drawing/2014/main" val="1271751458"/>
                  </a:ext>
                </a:extLst>
              </a:tr>
              <a:tr h="1039662">
                <a:tc>
                  <a:txBody>
                    <a:bodyPr/>
                    <a:lstStyle/>
                    <a:p>
                      <a:pPr algn="ctr" latinLnBrk="1"/>
                      <a:r>
                        <a:rPr lang="en-US" altLang="ko-KR" sz="1800" dirty="0">
                          <a:latin typeface="Cambria" panose="02040503050406030204" pitchFamily="18" charset="0"/>
                          <a:ea typeface="Cambria" panose="02040503050406030204" pitchFamily="18" charset="0"/>
                        </a:rPr>
                        <a:t>1</a:t>
                      </a:r>
                      <a:endParaRPr lang="ko-KR" altLang="en-US" sz="1800" dirty="0">
                        <a:latin typeface="Cambria" panose="02040503050406030204" pitchFamily="18" charset="0"/>
                      </a:endParaRPr>
                    </a:p>
                  </a:txBody>
                  <a:tcPr anchor="ctr"/>
                </a:tc>
                <a:tc>
                  <a:txBody>
                    <a:bodyPr/>
                    <a:lstStyle/>
                    <a:p>
                      <a:pPr algn="ctr" latinLnBrk="1"/>
                      <a:r>
                        <a:rPr lang="en-US" altLang="ko-KR" sz="1800" b="1" dirty="0">
                          <a:latin typeface="Cambria" panose="02040503050406030204" pitchFamily="18" charset="0"/>
                          <a:ea typeface="Cambria" panose="02040503050406030204" pitchFamily="18" charset="0"/>
                        </a:rPr>
                        <a:t>Ideation &amp; Proposal validation </a:t>
                      </a:r>
                    </a:p>
                    <a:p>
                      <a:pPr algn="ctr" latinLnBrk="1"/>
                      <a:r>
                        <a:rPr lang="en-US" altLang="ko-KR" sz="1800" dirty="0">
                          <a:latin typeface="Cambria" panose="02040503050406030204" pitchFamily="18" charset="0"/>
                          <a:ea typeface="Cambria" panose="02040503050406030204" pitchFamily="18" charset="0"/>
                        </a:rPr>
                        <a:t>Literature Review, Proposal Feedback</a:t>
                      </a:r>
                      <a:endParaRPr lang="ko-KR" altLang="en-US" sz="1800" dirty="0">
                        <a:latin typeface="Cambria" panose="02040503050406030204" pitchFamily="18" charset="0"/>
                      </a:endParaRPr>
                    </a:p>
                  </a:txBody>
                  <a:tcPr anchor="ctr"/>
                </a:tc>
                <a:tc>
                  <a:txBody>
                    <a:bodyPr/>
                    <a:lstStyle/>
                    <a:p>
                      <a:pPr algn="ctr" latinLnBrk="1"/>
                      <a:r>
                        <a:rPr lang="en-US" altLang="ko-KR" sz="1800" dirty="0">
                          <a:latin typeface="Cambria" panose="02040503050406030204" pitchFamily="18" charset="0"/>
                          <a:ea typeface="Cambria" panose="02040503050406030204" pitchFamily="18" charset="0"/>
                        </a:rPr>
                        <a:t>03/16 – 03/30</a:t>
                      </a:r>
                      <a:endParaRPr lang="ko-KR" altLang="en-US" sz="1800" dirty="0">
                        <a:latin typeface="Cambria" panose="02040503050406030204" pitchFamily="18" charset="0"/>
                      </a:endParaRPr>
                    </a:p>
                  </a:txBody>
                  <a:tcPr anchor="ctr"/>
                </a:tc>
                <a:tc>
                  <a:txBody>
                    <a:bodyPr/>
                    <a:lstStyle/>
                    <a:p>
                      <a:pPr algn="ctr" latinLnBrk="1"/>
                      <a:r>
                        <a:rPr lang="en-US" altLang="ko-KR" sz="1800" dirty="0">
                          <a:latin typeface="Cambria" panose="02040503050406030204" pitchFamily="18" charset="0"/>
                          <a:ea typeface="Cambria" panose="02040503050406030204" pitchFamily="18" charset="0"/>
                        </a:rPr>
                        <a:t>03/23 proposal (week 4)</a:t>
                      </a:r>
                      <a:endParaRPr lang="ko-KR" altLang="en-US" sz="1800" dirty="0">
                        <a:latin typeface="Cambria" panose="02040503050406030204" pitchFamily="18" charset="0"/>
                      </a:endParaRPr>
                    </a:p>
                  </a:txBody>
                  <a:tcPr anchor="ctr"/>
                </a:tc>
                <a:extLst>
                  <a:ext uri="{0D108BD9-81ED-4DB2-BD59-A6C34878D82A}">
                    <a16:rowId xmlns:a16="http://schemas.microsoft.com/office/drawing/2014/main" val="3672196231"/>
                  </a:ext>
                </a:extLst>
              </a:tr>
              <a:tr h="1039662">
                <a:tc>
                  <a:txBody>
                    <a:bodyPr/>
                    <a:lstStyle/>
                    <a:p>
                      <a:pPr algn="ctr" latinLnBrk="1"/>
                      <a:r>
                        <a:rPr lang="en-US" altLang="ko-KR" sz="1800" dirty="0">
                          <a:latin typeface="Cambria" panose="02040503050406030204" pitchFamily="18" charset="0"/>
                          <a:ea typeface="Cambria" panose="02040503050406030204" pitchFamily="18" charset="0"/>
                        </a:rPr>
                        <a:t>2</a:t>
                      </a:r>
                      <a:endParaRPr lang="ko-KR" altLang="en-US" sz="1800" dirty="0">
                        <a:latin typeface="Cambria" panose="02040503050406030204" pitchFamily="18" charset="0"/>
                      </a:endParaRPr>
                    </a:p>
                  </a:txBody>
                  <a:tcPr anchor="ctr"/>
                </a:tc>
                <a:tc>
                  <a:txBody>
                    <a:bodyPr/>
                    <a:lstStyle/>
                    <a:p>
                      <a:pPr algn="ctr" latinLnBrk="1"/>
                      <a:r>
                        <a:rPr lang="en-US" altLang="ko-KR" sz="1800" b="1" dirty="0">
                          <a:latin typeface="Cambria" panose="02040503050406030204" pitchFamily="18" charset="0"/>
                          <a:ea typeface="Cambria" panose="02040503050406030204" pitchFamily="18" charset="0"/>
                        </a:rPr>
                        <a:t>Build project environment &amp; Design system</a:t>
                      </a:r>
                    </a:p>
                    <a:p>
                      <a:pPr algn="ctr" latinLnBrk="1"/>
                      <a:r>
                        <a:rPr lang="en-US" altLang="ko-KR" sz="1800" dirty="0">
                          <a:latin typeface="Cambria" panose="02040503050406030204" pitchFamily="18" charset="0"/>
                          <a:ea typeface="Cambria" panose="02040503050406030204" pitchFamily="18" charset="0"/>
                        </a:rPr>
                        <a:t>Build Env. for</a:t>
                      </a:r>
                      <a:r>
                        <a:rPr lang="en-US" altLang="ko-KR" sz="1800" baseline="0" dirty="0">
                          <a:latin typeface="Cambria" panose="02040503050406030204" pitchFamily="18" charset="0"/>
                          <a:ea typeface="Cambria" panose="02040503050406030204" pitchFamily="18" charset="0"/>
                        </a:rPr>
                        <a:t> project, Design Arch. and techniques.</a:t>
                      </a:r>
                      <a:endParaRPr lang="ko-KR" altLang="en-US" sz="1800" dirty="0">
                        <a:latin typeface="Cambria" panose="02040503050406030204" pitchFamily="18" charset="0"/>
                      </a:endParaRPr>
                    </a:p>
                  </a:txBody>
                  <a:tcPr anchor="ctr"/>
                </a:tc>
                <a:tc>
                  <a:txBody>
                    <a:bodyPr/>
                    <a:lstStyle/>
                    <a:p>
                      <a:pPr algn="ctr" latinLnBrk="1"/>
                      <a:r>
                        <a:rPr lang="en-US" altLang="ko-KR" sz="1800" dirty="0">
                          <a:latin typeface="Cambria" panose="02040503050406030204" pitchFamily="18" charset="0"/>
                          <a:ea typeface="Cambria" panose="02040503050406030204" pitchFamily="18" charset="0"/>
                        </a:rPr>
                        <a:t>03/31</a:t>
                      </a:r>
                      <a:r>
                        <a:rPr lang="en-US" altLang="ko-KR" sz="1800" baseline="0" dirty="0">
                          <a:latin typeface="Cambria" panose="02040503050406030204" pitchFamily="18" charset="0"/>
                          <a:ea typeface="Cambria" panose="02040503050406030204" pitchFamily="18" charset="0"/>
                        </a:rPr>
                        <a:t> - 04/14</a:t>
                      </a:r>
                      <a:endParaRPr lang="ko-KR" altLang="en-US" sz="1800" dirty="0">
                        <a:latin typeface="Cambria" panose="02040503050406030204" pitchFamily="18" charset="0"/>
                      </a:endParaRPr>
                    </a:p>
                  </a:txBody>
                  <a:tcPr anchor="ctr"/>
                </a:tc>
                <a:tc>
                  <a:txBody>
                    <a:bodyPr/>
                    <a:lstStyle/>
                    <a:p>
                      <a:pPr algn="ctr" latinLnBrk="1"/>
                      <a:endParaRPr lang="ko-KR" altLang="en-US" sz="1800">
                        <a:latin typeface="Cambria" panose="02040503050406030204" pitchFamily="18" charset="0"/>
                      </a:endParaRPr>
                    </a:p>
                  </a:txBody>
                  <a:tcPr anchor="ctr"/>
                </a:tc>
                <a:extLst>
                  <a:ext uri="{0D108BD9-81ED-4DB2-BD59-A6C34878D82A}">
                    <a16:rowId xmlns:a16="http://schemas.microsoft.com/office/drawing/2014/main" val="4190821575"/>
                  </a:ext>
                </a:extLst>
              </a:tr>
              <a:tr h="1039662">
                <a:tc>
                  <a:txBody>
                    <a:bodyPr/>
                    <a:lstStyle/>
                    <a:p>
                      <a:pPr algn="ctr" latinLnBrk="1"/>
                      <a:r>
                        <a:rPr lang="en-US" altLang="ko-KR" sz="1800" dirty="0">
                          <a:latin typeface="Cambria" panose="02040503050406030204" pitchFamily="18" charset="0"/>
                          <a:ea typeface="Cambria" panose="02040503050406030204" pitchFamily="18" charset="0"/>
                        </a:rPr>
                        <a:t>3</a:t>
                      </a:r>
                      <a:endParaRPr lang="ko-KR" altLang="en-US" sz="1800" dirty="0">
                        <a:latin typeface="Cambria" panose="02040503050406030204" pitchFamily="18" charset="0"/>
                      </a:endParaRPr>
                    </a:p>
                  </a:txBody>
                  <a:tcPr anchor="ctr"/>
                </a:tc>
                <a:tc>
                  <a:txBody>
                    <a:bodyPr/>
                    <a:lstStyle/>
                    <a:p>
                      <a:pPr algn="ctr" latinLnBrk="1"/>
                      <a:r>
                        <a:rPr lang="en-US" altLang="ko-KR" sz="1800" b="1" dirty="0">
                          <a:latin typeface="Cambria" panose="02040503050406030204" pitchFamily="18" charset="0"/>
                          <a:ea typeface="Cambria" panose="02040503050406030204" pitchFamily="18" charset="0"/>
                        </a:rPr>
                        <a:t>Implement Techniques &amp; System </a:t>
                      </a:r>
                    </a:p>
                    <a:p>
                      <a:pPr algn="ctr" latinLnBrk="1"/>
                      <a:r>
                        <a:rPr lang="en-US" altLang="ko-KR" sz="1800" dirty="0">
                          <a:latin typeface="Cambria" panose="02040503050406030204" pitchFamily="18" charset="0"/>
                          <a:ea typeface="Cambria" panose="02040503050406030204" pitchFamily="18" charset="0"/>
                        </a:rPr>
                        <a:t>Implement techniques and Integrate all into system</a:t>
                      </a:r>
                    </a:p>
                  </a:txBody>
                  <a:tcPr anchor="ctr"/>
                </a:tc>
                <a:tc>
                  <a:txBody>
                    <a:bodyPr/>
                    <a:lstStyle/>
                    <a:p>
                      <a:pPr algn="ctr" latinLnBrk="1"/>
                      <a:r>
                        <a:rPr lang="en-US" altLang="ko-KR" sz="1800" dirty="0">
                          <a:latin typeface="Cambria" panose="02040503050406030204" pitchFamily="18" charset="0"/>
                          <a:ea typeface="Cambria" panose="02040503050406030204" pitchFamily="18" charset="0"/>
                        </a:rPr>
                        <a:t>04/15 – 05/25</a:t>
                      </a:r>
                      <a:endParaRPr lang="ko-KR" altLang="en-US" sz="1800" dirty="0">
                        <a:latin typeface="Cambria" panose="02040503050406030204" pitchFamily="18" charset="0"/>
                      </a:endParaRPr>
                    </a:p>
                  </a:txBody>
                  <a:tcPr anchor="ctr"/>
                </a:tc>
                <a:tc>
                  <a:txBody>
                    <a:bodyPr/>
                    <a:lstStyle/>
                    <a:p>
                      <a:pPr algn="ctr" latinLnBrk="1"/>
                      <a:r>
                        <a:rPr lang="en-US" altLang="ko-KR" sz="1800" dirty="0">
                          <a:latin typeface="Cambria" panose="02040503050406030204" pitchFamily="18" charset="0"/>
                          <a:ea typeface="Cambria" panose="02040503050406030204" pitchFamily="18" charset="0"/>
                        </a:rPr>
                        <a:t>05/04 demo (week 10)</a:t>
                      </a:r>
                      <a:endParaRPr lang="ko-KR" altLang="en-US" sz="1800" dirty="0">
                        <a:latin typeface="Cambria" panose="02040503050406030204" pitchFamily="18" charset="0"/>
                      </a:endParaRPr>
                    </a:p>
                  </a:txBody>
                  <a:tcPr anchor="ctr"/>
                </a:tc>
                <a:extLst>
                  <a:ext uri="{0D108BD9-81ED-4DB2-BD59-A6C34878D82A}">
                    <a16:rowId xmlns:a16="http://schemas.microsoft.com/office/drawing/2014/main" val="2910526031"/>
                  </a:ext>
                </a:extLst>
              </a:tr>
              <a:tr h="981777">
                <a:tc>
                  <a:txBody>
                    <a:bodyPr/>
                    <a:lstStyle/>
                    <a:p>
                      <a:pPr algn="ctr" latinLnBrk="1"/>
                      <a:r>
                        <a:rPr lang="en-US" altLang="ko-KR" sz="1800" dirty="0">
                          <a:latin typeface="Cambria" panose="02040503050406030204" pitchFamily="18" charset="0"/>
                          <a:ea typeface="Cambria" panose="02040503050406030204" pitchFamily="18" charset="0"/>
                        </a:rPr>
                        <a:t>4</a:t>
                      </a:r>
                      <a:endParaRPr lang="ko-KR" altLang="en-US" sz="1800" dirty="0">
                        <a:latin typeface="Cambria" panose="02040503050406030204" pitchFamily="18" charset="0"/>
                      </a:endParaRPr>
                    </a:p>
                  </a:txBody>
                  <a:tcPr anchor="ctr"/>
                </a:tc>
                <a:tc>
                  <a:txBody>
                    <a:bodyPr/>
                    <a:lstStyle/>
                    <a:p>
                      <a:pPr algn="ctr" latinLnBrk="1"/>
                      <a:r>
                        <a:rPr lang="en-US" altLang="ko-KR" sz="1800" b="1" dirty="0">
                          <a:latin typeface="Cambria" panose="02040503050406030204" pitchFamily="18" charset="0"/>
                          <a:ea typeface="Cambria" panose="02040503050406030204" pitchFamily="18" charset="0"/>
                        </a:rPr>
                        <a:t>Evaluation</a:t>
                      </a:r>
                    </a:p>
                    <a:p>
                      <a:pPr algn="ctr" latinLnBrk="1"/>
                      <a:r>
                        <a:rPr lang="en-US" altLang="ko-KR" sz="1800" dirty="0">
                          <a:latin typeface="Cambria" panose="02040503050406030204" pitchFamily="18" charset="0"/>
                          <a:ea typeface="Cambria" panose="02040503050406030204" pitchFamily="18" charset="0"/>
                        </a:rPr>
                        <a:t>Evaluate system with training Algorithms</a:t>
                      </a:r>
                      <a:endParaRPr lang="ko-KR" altLang="en-US" sz="1800" dirty="0">
                        <a:latin typeface="Cambria" panose="02040503050406030204" pitchFamily="18" charset="0"/>
                      </a:endParaRPr>
                    </a:p>
                  </a:txBody>
                  <a:tcPr anchor="ctr"/>
                </a:tc>
                <a:tc>
                  <a:txBody>
                    <a:bodyPr/>
                    <a:lstStyle/>
                    <a:p>
                      <a:pPr algn="ctr" latinLnBrk="1"/>
                      <a:r>
                        <a:rPr lang="en-US" altLang="ko-KR" sz="1800" dirty="0">
                          <a:latin typeface="Cambria" panose="02040503050406030204" pitchFamily="18" charset="0"/>
                          <a:ea typeface="Cambria" panose="02040503050406030204" pitchFamily="18" charset="0"/>
                        </a:rPr>
                        <a:t>05/26 – 06/08</a:t>
                      </a:r>
                      <a:endParaRPr lang="ko-KR" altLang="en-US" sz="1800" dirty="0">
                        <a:latin typeface="Cambria" panose="02040503050406030204" pitchFamily="18" charset="0"/>
                      </a:endParaRPr>
                    </a:p>
                  </a:txBody>
                  <a:tcPr anchor="ctr"/>
                </a:tc>
                <a:tc>
                  <a:txBody>
                    <a:bodyPr/>
                    <a:lstStyle/>
                    <a:p>
                      <a:pPr algn="ctr" latinLnBrk="1"/>
                      <a:r>
                        <a:rPr lang="en-US" altLang="ko-KR" sz="1800" dirty="0">
                          <a:latin typeface="Cambria" panose="02040503050406030204" pitchFamily="18" charset="0"/>
                          <a:ea typeface="Cambria" panose="02040503050406030204" pitchFamily="18" charset="0"/>
                        </a:rPr>
                        <a:t>06/08 final (week 15)</a:t>
                      </a:r>
                      <a:endParaRPr lang="ko-KR" altLang="en-US" sz="1800" dirty="0">
                        <a:latin typeface="Cambria" panose="02040503050406030204" pitchFamily="18" charset="0"/>
                      </a:endParaRPr>
                    </a:p>
                  </a:txBody>
                  <a:tcPr anchor="ctr"/>
                </a:tc>
                <a:extLst>
                  <a:ext uri="{0D108BD9-81ED-4DB2-BD59-A6C34878D82A}">
                    <a16:rowId xmlns:a16="http://schemas.microsoft.com/office/drawing/2014/main" val="4080046529"/>
                  </a:ext>
                </a:extLst>
              </a:tr>
            </a:tbl>
          </a:graphicData>
        </a:graphic>
      </p:graphicFrame>
    </p:spTree>
    <p:extLst>
      <p:ext uri="{BB962C8B-B14F-4D97-AF65-F5344CB8AC3E}">
        <p14:creationId xmlns:p14="http://schemas.microsoft.com/office/powerpoint/2010/main" val="69844180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78B8D528-572A-4D03-AD72-FCD0EAB83E3A}"/>
              </a:ext>
            </a:extLst>
          </p:cNvPr>
          <p:cNvSpPr>
            <a:spLocks noGrp="1"/>
          </p:cNvSpPr>
          <p:nvPr>
            <p:ph type="title"/>
          </p:nvPr>
        </p:nvSpPr>
        <p:spPr/>
        <p:txBody>
          <a:bodyPr/>
          <a:lstStyle/>
          <a:p>
            <a:r>
              <a:rPr lang="en-US" altLang="ko-KR" dirty="0"/>
              <a:t>Deliverable</a:t>
            </a:r>
            <a:endParaRPr lang="ko-KR" altLang="en-US" dirty="0"/>
          </a:p>
        </p:txBody>
      </p:sp>
      <p:sp>
        <p:nvSpPr>
          <p:cNvPr id="4" name="슬라이드 번호 개체 틀 3">
            <a:extLst>
              <a:ext uri="{FF2B5EF4-FFF2-40B4-BE49-F238E27FC236}">
                <a16:creationId xmlns:a16="http://schemas.microsoft.com/office/drawing/2014/main" id="{BA0D90A9-913A-4DD3-BDBE-B20785FDCDFB}"/>
              </a:ext>
            </a:extLst>
          </p:cNvPr>
          <p:cNvSpPr>
            <a:spLocks noGrp="1"/>
          </p:cNvSpPr>
          <p:nvPr>
            <p:ph type="sldNum" sz="quarter" idx="12"/>
          </p:nvPr>
        </p:nvSpPr>
        <p:spPr/>
        <p:txBody>
          <a:bodyPr/>
          <a:lstStyle/>
          <a:p>
            <a:fld id="{1C0F0729-2499-4ED6-A16E-F1A1F5DE7789}" type="slidenum">
              <a:rPr lang="ko-KR" altLang="en-US" smtClean="0"/>
              <a:pPr/>
              <a:t>14</a:t>
            </a:fld>
            <a:endParaRPr lang="ko-KR" altLang="en-US" dirty="0"/>
          </a:p>
        </p:txBody>
      </p:sp>
      <p:graphicFrame>
        <p:nvGraphicFramePr>
          <p:cNvPr id="5" name="표 5">
            <a:extLst>
              <a:ext uri="{FF2B5EF4-FFF2-40B4-BE49-F238E27FC236}">
                <a16:creationId xmlns:a16="http://schemas.microsoft.com/office/drawing/2014/main" id="{46184993-2FCF-4E05-AE30-82E7E4524979}"/>
              </a:ext>
            </a:extLst>
          </p:cNvPr>
          <p:cNvGraphicFramePr>
            <a:graphicFrameLocks noGrp="1"/>
          </p:cNvGraphicFramePr>
          <p:nvPr>
            <p:extLst>
              <p:ext uri="{D42A27DB-BD31-4B8C-83A1-F6EECF244321}">
                <p14:modId xmlns:p14="http://schemas.microsoft.com/office/powerpoint/2010/main" val="870603854"/>
              </p:ext>
            </p:extLst>
          </p:nvPr>
        </p:nvGraphicFramePr>
        <p:xfrm>
          <a:off x="621552" y="1504950"/>
          <a:ext cx="10972800" cy="2349500"/>
        </p:xfrm>
        <a:graphic>
          <a:graphicData uri="http://schemas.openxmlformats.org/drawingml/2006/table">
            <a:tbl>
              <a:tblPr firstRow="1" bandRow="1">
                <a:tableStyleId>{5940675A-B579-460E-94D1-54222C63F5DA}</a:tableStyleId>
              </a:tblPr>
              <a:tblGrid>
                <a:gridCol w="5486400">
                  <a:extLst>
                    <a:ext uri="{9D8B030D-6E8A-4147-A177-3AD203B41FA5}">
                      <a16:colId xmlns:a16="http://schemas.microsoft.com/office/drawing/2014/main" val="4126019057"/>
                    </a:ext>
                  </a:extLst>
                </a:gridCol>
                <a:gridCol w="5486400">
                  <a:extLst>
                    <a:ext uri="{9D8B030D-6E8A-4147-A177-3AD203B41FA5}">
                      <a16:colId xmlns:a16="http://schemas.microsoft.com/office/drawing/2014/main" val="1974924132"/>
                    </a:ext>
                  </a:extLst>
                </a:gridCol>
              </a:tblGrid>
              <a:tr h="691551">
                <a:tc>
                  <a:txBody>
                    <a:bodyPr/>
                    <a:lstStyle/>
                    <a:p>
                      <a:pPr algn="ctr" latinLnBrk="1"/>
                      <a:r>
                        <a:rPr lang="en-US" altLang="ko-KR" sz="2000" b="1" i="1" dirty="0">
                          <a:solidFill>
                            <a:srgbClr val="002060"/>
                          </a:solidFill>
                          <a:latin typeface="Cambria" panose="02040503050406030204" pitchFamily="18" charset="0"/>
                          <a:ea typeface="Cambria" panose="02040503050406030204" pitchFamily="18" charset="0"/>
                        </a:rPr>
                        <a:t>Midterm Deliverable</a:t>
                      </a:r>
                      <a:endParaRPr lang="ko-KR" altLang="en-US" sz="2000" b="1" i="1" dirty="0">
                        <a:solidFill>
                          <a:srgbClr val="002060"/>
                        </a:solidFill>
                        <a:latin typeface="Cambria" panose="02040503050406030204" pitchFamily="18" charset="0"/>
                      </a:endParaRPr>
                    </a:p>
                  </a:txBody>
                  <a:tcPr anchor="ctr">
                    <a:solidFill>
                      <a:schemeClr val="accent5">
                        <a:lumMod val="60000"/>
                        <a:lumOff val="40000"/>
                      </a:schemeClr>
                    </a:solidFill>
                  </a:tcPr>
                </a:tc>
                <a:tc>
                  <a:txBody>
                    <a:bodyPr/>
                    <a:lstStyle/>
                    <a:p>
                      <a:pPr algn="ctr" latinLnBrk="1"/>
                      <a:r>
                        <a:rPr lang="en-US" altLang="ko-KR" sz="2000" b="1" i="1" dirty="0">
                          <a:solidFill>
                            <a:srgbClr val="002060"/>
                          </a:solidFill>
                          <a:latin typeface="Cambria" panose="02040503050406030204" pitchFamily="18" charset="0"/>
                          <a:ea typeface="Cambria" panose="02040503050406030204" pitchFamily="18" charset="0"/>
                        </a:rPr>
                        <a:t>Final Deliverable</a:t>
                      </a:r>
                      <a:endParaRPr lang="ko-KR" altLang="en-US" sz="2000" b="1" i="1" dirty="0">
                        <a:solidFill>
                          <a:srgbClr val="002060"/>
                        </a:solidFill>
                        <a:latin typeface="Cambria" panose="02040503050406030204" pitchFamily="18" charset="0"/>
                      </a:endParaRPr>
                    </a:p>
                  </a:txBody>
                  <a:tcPr anchor="ctr">
                    <a:solidFill>
                      <a:schemeClr val="accent5">
                        <a:lumMod val="60000"/>
                        <a:lumOff val="40000"/>
                      </a:schemeClr>
                    </a:solidFill>
                  </a:tcPr>
                </a:tc>
                <a:extLst>
                  <a:ext uri="{0D108BD9-81ED-4DB2-BD59-A6C34878D82A}">
                    <a16:rowId xmlns:a16="http://schemas.microsoft.com/office/drawing/2014/main" val="1377436893"/>
                  </a:ext>
                </a:extLst>
              </a:tr>
              <a:tr h="647221">
                <a:tc>
                  <a:txBody>
                    <a:bodyPr/>
                    <a:lstStyle/>
                    <a:p>
                      <a:pPr algn="ctr" latinLnBrk="1"/>
                      <a:r>
                        <a:rPr lang="en-US" altLang="ko-KR" sz="1600" b="0" i="1" dirty="0">
                          <a:latin typeface="Cambria" panose="02040503050406030204" pitchFamily="18" charset="0"/>
                        </a:rPr>
                        <a:t>Reasoning over project topic</a:t>
                      </a:r>
                      <a:endParaRPr lang="ko-KR" altLang="en-US" sz="1600" b="0" i="1" dirty="0">
                        <a:latin typeface="Cambria" panose="02040503050406030204" pitchFamily="18" charset="0"/>
                      </a:endParaRPr>
                    </a:p>
                  </a:txBody>
                  <a:tcPr anchor="ctr"/>
                </a:tc>
                <a:tc>
                  <a:txBody>
                    <a:bodyPr/>
                    <a:lstStyle/>
                    <a:p>
                      <a:pPr algn="ctr" latinLnBrk="1"/>
                      <a:r>
                        <a:rPr lang="en-US" altLang="ko-KR" sz="1600" b="0" i="1" dirty="0">
                          <a:latin typeface="Cambria" panose="02040503050406030204" pitchFamily="18" charset="0"/>
                        </a:rPr>
                        <a:t>Technical Report regarding evaluations</a:t>
                      </a:r>
                      <a:endParaRPr lang="ko-KR" altLang="en-US" sz="1600" b="0" i="1" dirty="0">
                        <a:latin typeface="Cambria" panose="02040503050406030204" pitchFamily="18" charset="0"/>
                      </a:endParaRPr>
                    </a:p>
                  </a:txBody>
                  <a:tcPr anchor="ctr"/>
                </a:tc>
                <a:extLst>
                  <a:ext uri="{0D108BD9-81ED-4DB2-BD59-A6C34878D82A}">
                    <a16:rowId xmlns:a16="http://schemas.microsoft.com/office/drawing/2014/main" val="2647607984"/>
                  </a:ext>
                </a:extLst>
              </a:tr>
              <a:tr h="1010728">
                <a:tc>
                  <a:txBody>
                    <a:bodyPr/>
                    <a:lstStyle/>
                    <a:p>
                      <a:pPr algn="ctr" latinLnBrk="1"/>
                      <a:r>
                        <a:rPr lang="en-US" altLang="ko-KR" sz="1600" b="0" i="1" dirty="0">
                          <a:latin typeface="Cambria" panose="02040503050406030204" pitchFamily="18" charset="0"/>
                        </a:rPr>
                        <a:t>Design of </a:t>
                      </a:r>
                      <a:r>
                        <a:rPr lang="en-US" altLang="ko-KR" sz="1600" b="0" i="1" dirty="0" err="1">
                          <a:latin typeface="Cambria" panose="02040503050406030204" pitchFamily="18" charset="0"/>
                        </a:rPr>
                        <a:t>CoX</a:t>
                      </a:r>
                      <a:r>
                        <a:rPr lang="en-US" altLang="ko-KR" sz="1600" b="0" i="1" dirty="0">
                          <a:latin typeface="Cambria" panose="02040503050406030204" pitchFamily="18" charset="0"/>
                        </a:rPr>
                        <a:t> Flash chip </a:t>
                      </a:r>
                    </a:p>
                    <a:p>
                      <a:pPr algn="ctr" latinLnBrk="1"/>
                      <a:r>
                        <a:rPr lang="en-US" altLang="ko-KR" sz="1600" b="0" i="1" dirty="0">
                          <a:latin typeface="Cambria" panose="02040503050406030204" pitchFamily="18" charset="0"/>
                        </a:rPr>
                        <a:t>(including</a:t>
                      </a:r>
                      <a:r>
                        <a:rPr lang="ko-KR" altLang="en-US" sz="1600" b="0" i="1" dirty="0">
                          <a:latin typeface="Cambria" panose="02040503050406030204" pitchFamily="18" charset="0"/>
                        </a:rPr>
                        <a:t> </a:t>
                      </a:r>
                      <a:r>
                        <a:rPr lang="en-US" altLang="ko-KR" sz="1600" b="0" i="1" dirty="0">
                          <a:latin typeface="Cambria" panose="02040503050406030204" pitchFamily="18" charset="0"/>
                        </a:rPr>
                        <a:t>tool code for design space exploration)</a:t>
                      </a:r>
                      <a:endParaRPr lang="ko-KR" altLang="en-US" sz="1600" b="0" i="1" dirty="0">
                        <a:latin typeface="Cambria" panose="02040503050406030204" pitchFamily="18" charset="0"/>
                      </a:endParaRPr>
                    </a:p>
                  </a:txBody>
                  <a:tcPr anchor="ctr"/>
                </a:tc>
                <a:tc>
                  <a:txBody>
                    <a:bodyPr/>
                    <a:lstStyle/>
                    <a:p>
                      <a:pPr algn="ctr" latinLnBrk="1"/>
                      <a:r>
                        <a:rPr lang="en-US" altLang="ko-KR" sz="1600" b="0" i="1" dirty="0">
                          <a:latin typeface="Cambria" panose="02040503050406030204" pitchFamily="18" charset="0"/>
                        </a:rPr>
                        <a:t>Simulator (or Emulator) code for Proof-of-Concept</a:t>
                      </a:r>
                      <a:endParaRPr lang="ko-KR" altLang="en-US" sz="1600" b="0" i="1" dirty="0">
                        <a:latin typeface="Cambria" panose="02040503050406030204" pitchFamily="18" charset="0"/>
                      </a:endParaRPr>
                    </a:p>
                  </a:txBody>
                  <a:tcPr anchor="ctr"/>
                </a:tc>
                <a:extLst>
                  <a:ext uri="{0D108BD9-81ED-4DB2-BD59-A6C34878D82A}">
                    <a16:rowId xmlns:a16="http://schemas.microsoft.com/office/drawing/2014/main" val="475114921"/>
                  </a:ext>
                </a:extLst>
              </a:tr>
            </a:tbl>
          </a:graphicData>
        </a:graphic>
      </p:graphicFrame>
      <mc:AlternateContent xmlns:mc="http://schemas.openxmlformats.org/markup-compatibility/2006" xmlns:a14="http://schemas.microsoft.com/office/drawing/2010/main">
        <mc:Choice Requires="a14">
          <p:sp>
            <p:nvSpPr>
              <p:cNvPr id="7" name="직사각형 6">
                <a:extLst>
                  <a:ext uri="{FF2B5EF4-FFF2-40B4-BE49-F238E27FC236}">
                    <a16:creationId xmlns:a16="http://schemas.microsoft.com/office/drawing/2014/main" id="{6A57B7B3-887B-4929-B5F2-3F4EFBD21D6F}"/>
                  </a:ext>
                </a:extLst>
              </p:cNvPr>
              <p:cNvSpPr/>
              <p:nvPr/>
            </p:nvSpPr>
            <p:spPr>
              <a:xfrm>
                <a:off x="223838" y="4025391"/>
                <a:ext cx="11745912" cy="1216490"/>
              </a:xfrm>
              <a:prstGeom prst="rect">
                <a:avLst/>
              </a:prstGeom>
              <a:gradFill>
                <a:gsLst>
                  <a:gs pos="0">
                    <a:schemeClr val="bg1"/>
                  </a:gs>
                  <a:gs pos="40000">
                    <a:schemeClr val="accent5">
                      <a:lumMod val="60000"/>
                      <a:lumOff val="40000"/>
                    </a:schemeClr>
                  </a:gs>
                  <a:gs pos="68000">
                    <a:schemeClr val="accent5">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i="1" dirty="0">
                    <a:solidFill>
                      <a:schemeClr val="tx1"/>
                    </a:solidFill>
                    <a:latin typeface="Cambria" panose="02040503050406030204" pitchFamily="18" charset="0"/>
                    <a:ea typeface="Cambria" panose="02040503050406030204" pitchFamily="18" charset="0"/>
                  </a:rPr>
                  <a:t>Success Criteria</a:t>
                </a:r>
              </a:p>
              <a:p>
                <a:pPr algn="ctr"/>
                <a:r>
                  <a:rPr lang="en-US" altLang="ko-KR" sz="2000" b="1" i="1" dirty="0">
                    <a:solidFill>
                      <a:schemeClr val="tx1"/>
                    </a:solidFill>
                    <a:latin typeface="Cambria" panose="02040503050406030204" pitchFamily="18" charset="0"/>
                    <a:ea typeface="Cambria" panose="02040503050406030204" pitchFamily="18" charset="0"/>
                  </a:rPr>
                  <a:t>Performance(Processing-in-Flash) </a:t>
                </a:r>
                <a14:m>
                  <m:oMath xmlns:m="http://schemas.openxmlformats.org/officeDocument/2006/math">
                    <m:r>
                      <a:rPr lang="en-US" altLang="ko-KR" sz="2000" b="1" i="1" smtClean="0">
                        <a:solidFill>
                          <a:schemeClr val="tx1"/>
                        </a:solidFill>
                        <a:latin typeface="Cambria Math" panose="02040503050406030204" pitchFamily="18" charset="0"/>
                        <a:ea typeface="Cambria Math" panose="02040503050406030204" pitchFamily="18" charset="0"/>
                      </a:rPr>
                      <m:t>≥</m:t>
                    </m:r>
                  </m:oMath>
                </a14:m>
                <a:r>
                  <a:rPr lang="en-US" altLang="ko-KR" sz="2000" b="1" i="1" dirty="0">
                    <a:solidFill>
                      <a:schemeClr val="tx1"/>
                    </a:solidFill>
                    <a:latin typeface="Cambria" panose="02040503050406030204" pitchFamily="18" charset="0"/>
                    <a:ea typeface="Cambria" panose="02040503050406030204" pitchFamily="18" charset="0"/>
                  </a:rPr>
                  <a:t> Performance (Traditional On-Device Processing)</a:t>
                </a:r>
              </a:p>
            </p:txBody>
          </p:sp>
        </mc:Choice>
        <mc:Fallback xmlns="">
          <p:sp>
            <p:nvSpPr>
              <p:cNvPr id="7" name="직사각형 6">
                <a:extLst>
                  <a:ext uri="{FF2B5EF4-FFF2-40B4-BE49-F238E27FC236}">
                    <a16:creationId xmlns:a16="http://schemas.microsoft.com/office/drawing/2014/main" id="{6A57B7B3-887B-4929-B5F2-3F4EFBD21D6F}"/>
                  </a:ext>
                </a:extLst>
              </p:cNvPr>
              <p:cNvSpPr>
                <a:spLocks noRot="1" noChangeAspect="1" noMove="1" noResize="1" noEditPoints="1" noAdjustHandles="1" noChangeArrowheads="1" noChangeShapeType="1" noTextEdit="1"/>
              </p:cNvSpPr>
              <p:nvPr/>
            </p:nvSpPr>
            <p:spPr>
              <a:xfrm>
                <a:off x="223838" y="4025391"/>
                <a:ext cx="11745912" cy="1216490"/>
              </a:xfrm>
              <a:prstGeom prst="rect">
                <a:avLst/>
              </a:prstGeom>
              <a:blipFill>
                <a:blip r:embed="rId2"/>
                <a:stretch>
                  <a:fillRect/>
                </a:stretch>
              </a:blipFill>
              <a:ln>
                <a:noFill/>
              </a:ln>
            </p:spPr>
            <p:txBody>
              <a:bodyPr/>
              <a:lstStyle/>
              <a:p>
                <a:r>
                  <a:rPr lang="ko-KR" altLang="en-US">
                    <a:noFill/>
                  </a:rPr>
                  <a:t> </a:t>
                </a:r>
              </a:p>
            </p:txBody>
          </p:sp>
        </mc:Fallback>
      </mc:AlternateContent>
    </p:spTree>
    <p:extLst>
      <p:ext uri="{BB962C8B-B14F-4D97-AF65-F5344CB8AC3E}">
        <p14:creationId xmlns:p14="http://schemas.microsoft.com/office/powerpoint/2010/main" val="19257719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제목 5">
            <a:extLst>
              <a:ext uri="{FF2B5EF4-FFF2-40B4-BE49-F238E27FC236}">
                <a16:creationId xmlns:a16="http://schemas.microsoft.com/office/drawing/2014/main" id="{7FEC69EA-E89F-40D5-869F-3576478A6D4D}"/>
              </a:ext>
            </a:extLst>
          </p:cNvPr>
          <p:cNvSpPr>
            <a:spLocks noGrp="1"/>
          </p:cNvSpPr>
          <p:nvPr>
            <p:ph type="ctrTitle"/>
          </p:nvPr>
        </p:nvSpPr>
        <p:spPr>
          <a:xfrm>
            <a:off x="609600" y="2039126"/>
            <a:ext cx="10972800" cy="1470025"/>
          </a:xfrm>
        </p:spPr>
        <p:txBody>
          <a:bodyPr>
            <a:normAutofit/>
          </a:bodyPr>
          <a:lstStyle/>
          <a:p>
            <a:r>
              <a:rPr lang="en-US" altLang="ko-KR" sz="8000" dirty="0"/>
              <a:t>Thank You !</a:t>
            </a:r>
            <a:endParaRPr lang="ko-KR" altLang="en-US" sz="8000" dirty="0"/>
          </a:p>
        </p:txBody>
      </p:sp>
      <p:sp>
        <p:nvSpPr>
          <p:cNvPr id="7" name="부제목 6">
            <a:extLst>
              <a:ext uri="{FF2B5EF4-FFF2-40B4-BE49-F238E27FC236}">
                <a16:creationId xmlns:a16="http://schemas.microsoft.com/office/drawing/2014/main" id="{79893640-7785-4C2D-AE2F-B3D05C6961B8}"/>
              </a:ext>
            </a:extLst>
          </p:cNvPr>
          <p:cNvSpPr>
            <a:spLocks noGrp="1"/>
          </p:cNvSpPr>
          <p:nvPr>
            <p:ph type="subTitle" idx="1"/>
          </p:nvPr>
        </p:nvSpPr>
        <p:spPr>
          <a:xfrm>
            <a:off x="609600" y="3771900"/>
            <a:ext cx="10972800" cy="2209800"/>
          </a:xfrm>
        </p:spPr>
        <p:txBody>
          <a:bodyPr>
            <a:normAutofit/>
          </a:bodyPr>
          <a:lstStyle/>
          <a:p>
            <a:r>
              <a:rPr lang="en-US" altLang="ko-KR" sz="2800" i="1" dirty="0"/>
              <a:t>Any questions or feedback are welcome.</a:t>
            </a:r>
            <a:endParaRPr lang="ko-KR" altLang="en-US" sz="2800" i="1" dirty="0"/>
          </a:p>
        </p:txBody>
      </p:sp>
    </p:spTree>
    <p:extLst>
      <p:ext uri="{BB962C8B-B14F-4D97-AF65-F5344CB8AC3E}">
        <p14:creationId xmlns:p14="http://schemas.microsoft.com/office/powerpoint/2010/main" val="690676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A627799-95FB-4066-A9A6-13587E9001E4}"/>
              </a:ext>
            </a:extLst>
          </p:cNvPr>
          <p:cNvSpPr>
            <a:spLocks noGrp="1"/>
          </p:cNvSpPr>
          <p:nvPr>
            <p:ph idx="1"/>
          </p:nvPr>
        </p:nvSpPr>
        <p:spPr/>
        <p:txBody>
          <a:bodyPr/>
          <a:lstStyle/>
          <a:p>
            <a:r>
              <a:rPr lang="en-US" altLang="ko-KR" dirty="0"/>
              <a:t> Motivation &amp; Problem</a:t>
            </a:r>
          </a:p>
          <a:p>
            <a:r>
              <a:rPr lang="en-US" altLang="ko-KR" dirty="0"/>
              <a:t> Related Works</a:t>
            </a:r>
          </a:p>
          <a:p>
            <a:r>
              <a:rPr lang="en-US" altLang="ko-KR" dirty="0"/>
              <a:t> Key Idea &amp;  System Overview</a:t>
            </a:r>
          </a:p>
          <a:p>
            <a:r>
              <a:rPr lang="en-US" altLang="ko-KR" dirty="0"/>
              <a:t> Expected Challenges</a:t>
            </a:r>
          </a:p>
          <a:p>
            <a:r>
              <a:rPr lang="en-US" altLang="ko-KR" dirty="0"/>
              <a:t> Evaluation Strategy</a:t>
            </a:r>
          </a:p>
          <a:p>
            <a:r>
              <a:rPr lang="en-US" altLang="ko-KR" dirty="0"/>
              <a:t> Overall Plan</a:t>
            </a:r>
          </a:p>
          <a:p>
            <a:r>
              <a:rPr lang="en-US" altLang="ko-KR" dirty="0"/>
              <a:t> Deliverable</a:t>
            </a:r>
          </a:p>
        </p:txBody>
      </p:sp>
      <p:sp>
        <p:nvSpPr>
          <p:cNvPr id="3" name="제목 2">
            <a:extLst>
              <a:ext uri="{FF2B5EF4-FFF2-40B4-BE49-F238E27FC236}">
                <a16:creationId xmlns:a16="http://schemas.microsoft.com/office/drawing/2014/main" id="{FC787A61-FE61-421E-AD7E-54F7A7ACA6B6}"/>
              </a:ext>
            </a:extLst>
          </p:cNvPr>
          <p:cNvSpPr>
            <a:spLocks noGrp="1"/>
          </p:cNvSpPr>
          <p:nvPr>
            <p:ph type="title"/>
          </p:nvPr>
        </p:nvSpPr>
        <p:spPr/>
        <p:txBody>
          <a:bodyPr/>
          <a:lstStyle/>
          <a:p>
            <a:r>
              <a:rPr lang="en-US" altLang="ko-KR" dirty="0"/>
              <a:t>Contents</a:t>
            </a:r>
            <a:endParaRPr lang="ko-KR" altLang="en-US" dirty="0"/>
          </a:p>
        </p:txBody>
      </p:sp>
      <p:sp>
        <p:nvSpPr>
          <p:cNvPr id="4" name="슬라이드 번호 개체 틀 3">
            <a:extLst>
              <a:ext uri="{FF2B5EF4-FFF2-40B4-BE49-F238E27FC236}">
                <a16:creationId xmlns:a16="http://schemas.microsoft.com/office/drawing/2014/main" id="{06D59BFF-2B97-434D-ACDF-4BC2C8E8F9E5}"/>
              </a:ext>
            </a:extLst>
          </p:cNvPr>
          <p:cNvSpPr>
            <a:spLocks noGrp="1"/>
          </p:cNvSpPr>
          <p:nvPr>
            <p:ph type="sldNum" sz="quarter" idx="12"/>
          </p:nvPr>
        </p:nvSpPr>
        <p:spPr/>
        <p:txBody>
          <a:bodyPr/>
          <a:lstStyle/>
          <a:p>
            <a:fld id="{1C0F0729-2499-4ED6-A16E-F1A1F5DE7789}" type="slidenum">
              <a:rPr lang="ko-KR" altLang="en-US" smtClean="0"/>
              <a:pPr/>
              <a:t>2</a:t>
            </a:fld>
            <a:endParaRPr lang="ko-KR" altLang="en-US" dirty="0"/>
          </a:p>
        </p:txBody>
      </p:sp>
    </p:spTree>
    <p:extLst>
      <p:ext uri="{BB962C8B-B14F-4D97-AF65-F5344CB8AC3E}">
        <p14:creationId xmlns:p14="http://schemas.microsoft.com/office/powerpoint/2010/main" val="11529116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BB249154-F8FC-4A6A-8089-D7121133EFC5}"/>
              </a:ext>
            </a:extLst>
          </p:cNvPr>
          <p:cNvSpPr>
            <a:spLocks noGrp="1"/>
          </p:cNvSpPr>
          <p:nvPr>
            <p:ph type="title"/>
          </p:nvPr>
        </p:nvSpPr>
        <p:spPr>
          <a:xfrm>
            <a:off x="621552" y="7565"/>
            <a:ext cx="11275123" cy="785452"/>
          </a:xfrm>
        </p:spPr>
        <p:txBody>
          <a:bodyPr>
            <a:normAutofit fontScale="90000"/>
          </a:bodyPr>
          <a:lstStyle/>
          <a:p>
            <a:r>
              <a:rPr lang="en-US" altLang="ko-KR" dirty="0"/>
              <a:t>We Expect User-Definable Machine Learning Services !</a:t>
            </a:r>
            <a:endParaRPr lang="ko-KR" altLang="en-US" dirty="0"/>
          </a:p>
        </p:txBody>
      </p:sp>
      <p:sp>
        <p:nvSpPr>
          <p:cNvPr id="4" name="슬라이드 번호 개체 틀 3">
            <a:extLst>
              <a:ext uri="{FF2B5EF4-FFF2-40B4-BE49-F238E27FC236}">
                <a16:creationId xmlns:a16="http://schemas.microsoft.com/office/drawing/2014/main" id="{55A6CF40-2619-446F-ACC6-9285F7642342}"/>
              </a:ext>
            </a:extLst>
          </p:cNvPr>
          <p:cNvSpPr>
            <a:spLocks noGrp="1"/>
          </p:cNvSpPr>
          <p:nvPr>
            <p:ph type="sldNum" sz="quarter" idx="12"/>
          </p:nvPr>
        </p:nvSpPr>
        <p:spPr/>
        <p:txBody>
          <a:bodyPr/>
          <a:lstStyle/>
          <a:p>
            <a:fld id="{1C0F0729-2499-4ED6-A16E-F1A1F5DE7789}" type="slidenum">
              <a:rPr lang="ko-KR" altLang="en-US" smtClean="0"/>
              <a:pPr/>
              <a:t>3</a:t>
            </a:fld>
            <a:endParaRPr lang="ko-KR" altLang="en-US" dirty="0"/>
          </a:p>
        </p:txBody>
      </p:sp>
      <p:grpSp>
        <p:nvGrpSpPr>
          <p:cNvPr id="25" name="그룹 24">
            <a:extLst>
              <a:ext uri="{FF2B5EF4-FFF2-40B4-BE49-F238E27FC236}">
                <a16:creationId xmlns:a16="http://schemas.microsoft.com/office/drawing/2014/main" id="{DE8601E3-5808-4E96-84FF-416B8F4FD173}"/>
              </a:ext>
            </a:extLst>
          </p:cNvPr>
          <p:cNvGrpSpPr/>
          <p:nvPr/>
        </p:nvGrpSpPr>
        <p:grpSpPr>
          <a:xfrm>
            <a:off x="3624945" y="1098550"/>
            <a:ext cx="2386146" cy="5162550"/>
            <a:chOff x="6037945" y="1098550"/>
            <a:chExt cx="2386146" cy="5162550"/>
          </a:xfrm>
        </p:grpSpPr>
        <p:pic>
          <p:nvPicPr>
            <p:cNvPr id="14" name="그림 13">
              <a:extLst>
                <a:ext uri="{FF2B5EF4-FFF2-40B4-BE49-F238E27FC236}">
                  <a16:creationId xmlns:a16="http://schemas.microsoft.com/office/drawing/2014/main" id="{17CB7129-FCC1-4821-8220-5DE27262803A}"/>
                </a:ext>
              </a:extLst>
            </p:cNvPr>
            <p:cNvPicPr>
              <a:picLocks noChangeAspect="1"/>
            </p:cNvPicPr>
            <p:nvPr/>
          </p:nvPicPr>
          <p:blipFill>
            <a:blip r:embed="rId3"/>
            <a:stretch>
              <a:fillRect/>
            </a:stretch>
          </p:blipFill>
          <p:spPr>
            <a:xfrm>
              <a:off x="6037945" y="1098550"/>
              <a:ext cx="2386146" cy="5162550"/>
            </a:xfrm>
            <a:prstGeom prst="rect">
              <a:avLst/>
            </a:prstGeom>
          </p:spPr>
        </p:pic>
        <p:pic>
          <p:nvPicPr>
            <p:cNvPr id="15" name="그림 14">
              <a:extLst>
                <a:ext uri="{FF2B5EF4-FFF2-40B4-BE49-F238E27FC236}">
                  <a16:creationId xmlns:a16="http://schemas.microsoft.com/office/drawing/2014/main" id="{47E08F0F-4CF4-4580-8483-211A6CB86628}"/>
                </a:ext>
              </a:extLst>
            </p:cNvPr>
            <p:cNvPicPr>
              <a:picLocks noChangeAspect="1"/>
            </p:cNvPicPr>
            <p:nvPr/>
          </p:nvPicPr>
          <p:blipFill rotWithShape="1">
            <a:blip r:embed="rId4">
              <a:extLst>
                <a:ext uri="{BEBA8EAE-BF5A-486C-A8C5-ECC9F3942E4B}">
                  <a14:imgProps xmlns:a14="http://schemas.microsoft.com/office/drawing/2010/main">
                    <a14:imgLayer r:embed="rId5">
                      <a14:imgEffect>
                        <a14:artisticLightScreen/>
                      </a14:imgEffect>
                    </a14:imgLayer>
                  </a14:imgProps>
                </a:ext>
              </a:extLst>
            </a:blip>
            <a:srcRect l="33992" t="23907" r="33264" b="60706"/>
            <a:stretch/>
          </p:blipFill>
          <p:spPr>
            <a:xfrm>
              <a:off x="6845608" y="2330413"/>
              <a:ext cx="770820" cy="783664"/>
            </a:xfrm>
            <a:prstGeom prst="rect">
              <a:avLst/>
            </a:prstGeom>
          </p:spPr>
        </p:pic>
      </p:grpSp>
      <p:grpSp>
        <p:nvGrpSpPr>
          <p:cNvPr id="24" name="그룹 23">
            <a:extLst>
              <a:ext uri="{FF2B5EF4-FFF2-40B4-BE49-F238E27FC236}">
                <a16:creationId xmlns:a16="http://schemas.microsoft.com/office/drawing/2014/main" id="{DEF1C739-7C77-4267-9333-D628731A572A}"/>
              </a:ext>
            </a:extLst>
          </p:cNvPr>
          <p:cNvGrpSpPr/>
          <p:nvPr/>
        </p:nvGrpSpPr>
        <p:grpSpPr>
          <a:xfrm>
            <a:off x="6315946" y="1098550"/>
            <a:ext cx="2386146" cy="5162550"/>
            <a:chOff x="8728946" y="1098550"/>
            <a:chExt cx="2386146" cy="5162550"/>
          </a:xfrm>
        </p:grpSpPr>
        <p:pic>
          <p:nvPicPr>
            <p:cNvPr id="12" name="그림 11">
              <a:extLst>
                <a:ext uri="{FF2B5EF4-FFF2-40B4-BE49-F238E27FC236}">
                  <a16:creationId xmlns:a16="http://schemas.microsoft.com/office/drawing/2014/main" id="{772D6E44-0D4D-4F54-9034-28A2A12E5020}"/>
                </a:ext>
              </a:extLst>
            </p:cNvPr>
            <p:cNvPicPr>
              <a:picLocks noChangeAspect="1"/>
            </p:cNvPicPr>
            <p:nvPr/>
          </p:nvPicPr>
          <p:blipFill>
            <a:blip r:embed="rId6"/>
            <a:stretch>
              <a:fillRect/>
            </a:stretch>
          </p:blipFill>
          <p:spPr>
            <a:xfrm>
              <a:off x="8728946" y="1098550"/>
              <a:ext cx="2386146" cy="5162550"/>
            </a:xfrm>
            <a:prstGeom prst="rect">
              <a:avLst/>
            </a:prstGeom>
          </p:spPr>
        </p:pic>
        <p:pic>
          <p:nvPicPr>
            <p:cNvPr id="16" name="그림 15">
              <a:extLst>
                <a:ext uri="{FF2B5EF4-FFF2-40B4-BE49-F238E27FC236}">
                  <a16:creationId xmlns:a16="http://schemas.microsoft.com/office/drawing/2014/main" id="{163D7B9E-167E-4630-907D-B444AF0A463F}"/>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LightScreen/>
                      </a14:imgEffect>
                    </a14:imgLayer>
                  </a14:imgProps>
                </a:ext>
              </a:extLst>
            </a:blip>
            <a:srcRect l="4248" t="32006" r="81153" b="61351"/>
            <a:stretch/>
          </p:blipFill>
          <p:spPr>
            <a:xfrm>
              <a:off x="8799671" y="2722245"/>
              <a:ext cx="382191" cy="376238"/>
            </a:xfrm>
            <a:prstGeom prst="rect">
              <a:avLst/>
            </a:prstGeom>
          </p:spPr>
        </p:pic>
        <p:pic>
          <p:nvPicPr>
            <p:cNvPr id="17" name="그림 16">
              <a:extLst>
                <a:ext uri="{FF2B5EF4-FFF2-40B4-BE49-F238E27FC236}">
                  <a16:creationId xmlns:a16="http://schemas.microsoft.com/office/drawing/2014/main" id="{34321205-E636-4A0B-893D-51D0231D3EBD}"/>
                </a:ext>
              </a:extLst>
            </p:cNvPr>
            <p:cNvPicPr>
              <a:picLocks noChangeAspect="1"/>
            </p:cNvPicPr>
            <p:nvPr/>
          </p:nvPicPr>
          <p:blipFill rotWithShape="1">
            <a:blip r:embed="rId7">
              <a:extLst>
                <a:ext uri="{BEBA8EAE-BF5A-486C-A8C5-ECC9F3942E4B}">
                  <a14:imgProps xmlns:a14="http://schemas.microsoft.com/office/drawing/2010/main">
                    <a14:imgLayer r:embed="rId8">
                      <a14:imgEffect>
                        <a14:artisticLightScreen/>
                      </a14:imgEffect>
                    </a14:imgLayer>
                  </a14:imgProps>
                </a:ext>
              </a:extLst>
            </a:blip>
            <a:srcRect l="4249" t="47326" r="81152" b="46031"/>
            <a:stretch/>
          </p:blipFill>
          <p:spPr>
            <a:xfrm>
              <a:off x="8799671" y="3525202"/>
              <a:ext cx="382191" cy="376238"/>
            </a:xfrm>
            <a:prstGeom prst="rect">
              <a:avLst/>
            </a:prstGeom>
          </p:spPr>
        </p:pic>
      </p:grpSp>
      <p:pic>
        <p:nvPicPr>
          <p:cNvPr id="19" name="그림 18">
            <a:extLst>
              <a:ext uri="{FF2B5EF4-FFF2-40B4-BE49-F238E27FC236}">
                <a16:creationId xmlns:a16="http://schemas.microsoft.com/office/drawing/2014/main" id="{D6C41B7C-9768-4D80-9C4E-164107F54917}"/>
              </a:ext>
            </a:extLst>
          </p:cNvPr>
          <p:cNvPicPr>
            <a:picLocks noChangeAspect="1"/>
          </p:cNvPicPr>
          <p:nvPr/>
        </p:nvPicPr>
        <p:blipFill>
          <a:blip r:embed="rId9"/>
          <a:stretch>
            <a:fillRect/>
          </a:stretch>
        </p:blipFill>
        <p:spPr>
          <a:xfrm>
            <a:off x="933944" y="1098550"/>
            <a:ext cx="2386146" cy="5162550"/>
          </a:xfrm>
          <a:prstGeom prst="rect">
            <a:avLst/>
          </a:prstGeom>
        </p:spPr>
      </p:pic>
      <p:pic>
        <p:nvPicPr>
          <p:cNvPr id="23" name="그림 22">
            <a:extLst>
              <a:ext uri="{FF2B5EF4-FFF2-40B4-BE49-F238E27FC236}">
                <a16:creationId xmlns:a16="http://schemas.microsoft.com/office/drawing/2014/main" id="{B2B9B1EE-24CF-48A1-95DA-DF0E06C98E4E}"/>
              </a:ext>
            </a:extLst>
          </p:cNvPr>
          <p:cNvPicPr>
            <a:picLocks noChangeAspect="1"/>
          </p:cNvPicPr>
          <p:nvPr/>
        </p:nvPicPr>
        <p:blipFill>
          <a:blip r:embed="rId10"/>
          <a:stretch>
            <a:fillRect/>
          </a:stretch>
        </p:blipFill>
        <p:spPr>
          <a:xfrm>
            <a:off x="9006947" y="1098550"/>
            <a:ext cx="2386145" cy="5162548"/>
          </a:xfrm>
          <a:prstGeom prst="rect">
            <a:avLst/>
          </a:prstGeom>
        </p:spPr>
      </p:pic>
      <p:pic>
        <p:nvPicPr>
          <p:cNvPr id="5122" name="Picture 2" descr="Manager clipart person question mark, Picture #1598054 manager clipart  person question mark">
            <a:extLst>
              <a:ext uri="{FF2B5EF4-FFF2-40B4-BE49-F238E27FC236}">
                <a16:creationId xmlns:a16="http://schemas.microsoft.com/office/drawing/2014/main" id="{D50D80F1-8551-4199-93BA-86D099A4BB5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0105181" y="3354864"/>
            <a:ext cx="2305750" cy="2305750"/>
          </a:xfrm>
          <a:prstGeom prst="rect">
            <a:avLst/>
          </a:prstGeom>
          <a:noFill/>
          <a:extLst>
            <a:ext uri="{909E8E84-426E-40DD-AFC4-6F175D3DCCD1}">
              <a14:hiddenFill xmlns:a14="http://schemas.microsoft.com/office/drawing/2010/main">
                <a:solidFill>
                  <a:srgbClr val="FFFFFF"/>
                </a:solidFill>
              </a14:hiddenFill>
            </a:ext>
          </a:extLst>
        </p:spPr>
      </p:pic>
      <p:sp>
        <p:nvSpPr>
          <p:cNvPr id="18" name="직사각형 17">
            <a:extLst>
              <a:ext uri="{FF2B5EF4-FFF2-40B4-BE49-F238E27FC236}">
                <a16:creationId xmlns:a16="http://schemas.microsoft.com/office/drawing/2014/main" id="{D16B9B03-57FC-47A0-8FCB-6977099520E7}"/>
              </a:ext>
            </a:extLst>
          </p:cNvPr>
          <p:cNvSpPr/>
          <p:nvPr/>
        </p:nvSpPr>
        <p:spPr>
          <a:xfrm>
            <a:off x="223838" y="2330413"/>
            <a:ext cx="11745912" cy="2281370"/>
          </a:xfrm>
          <a:prstGeom prst="rect">
            <a:avLst/>
          </a:prstGeom>
          <a:gradFill>
            <a:gsLst>
              <a:gs pos="0">
                <a:schemeClr val="bg1"/>
              </a:gs>
              <a:gs pos="40000">
                <a:schemeClr val="accent5">
                  <a:lumMod val="60000"/>
                  <a:lumOff val="40000"/>
                </a:schemeClr>
              </a:gs>
              <a:gs pos="68000">
                <a:schemeClr val="accent5">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3600" b="1" i="1" dirty="0">
                <a:solidFill>
                  <a:schemeClr val="tx1"/>
                </a:solidFill>
                <a:latin typeface="Cambria" panose="02040503050406030204" pitchFamily="18" charset="0"/>
                <a:ea typeface="Cambria" panose="02040503050406030204" pitchFamily="18" charset="0"/>
              </a:rPr>
              <a:t>What if a user wants to add a new category... ?</a:t>
            </a:r>
          </a:p>
          <a:p>
            <a:pPr algn="ctr"/>
            <a:endParaRPr lang="en-US" altLang="ko-KR" sz="2800" b="1" i="1" dirty="0">
              <a:solidFill>
                <a:schemeClr val="tx1"/>
              </a:solidFill>
              <a:latin typeface="Cambria" panose="02040503050406030204" pitchFamily="18" charset="0"/>
              <a:ea typeface="Cambria" panose="02040503050406030204" pitchFamily="18" charset="0"/>
            </a:endParaRPr>
          </a:p>
          <a:p>
            <a:pPr algn="ctr"/>
            <a:r>
              <a:rPr lang="en-US" altLang="ko-KR" sz="2800" b="1" i="1" dirty="0">
                <a:solidFill>
                  <a:schemeClr val="tx1"/>
                </a:solidFill>
                <a:latin typeface="Cambria" panose="02040503050406030204" pitchFamily="18" charset="0"/>
                <a:ea typeface="Cambria" panose="02040503050406030204" pitchFamily="18" charset="0"/>
              </a:rPr>
              <a:t>The system needs to read the whole data </a:t>
            </a:r>
          </a:p>
          <a:p>
            <a:pPr algn="ctr"/>
            <a:r>
              <a:rPr lang="en-US" altLang="ko-KR" sz="2800" b="1" i="1" dirty="0">
                <a:solidFill>
                  <a:schemeClr val="tx1"/>
                </a:solidFill>
                <a:latin typeface="Cambria" panose="02040503050406030204" pitchFamily="18" charset="0"/>
                <a:ea typeface="Cambria" panose="02040503050406030204" pitchFamily="18" charset="0"/>
              </a:rPr>
              <a:t>to re-train in order to add a new category</a:t>
            </a:r>
          </a:p>
        </p:txBody>
      </p:sp>
    </p:spTree>
    <p:extLst>
      <p:ext uri="{BB962C8B-B14F-4D97-AF65-F5344CB8AC3E}">
        <p14:creationId xmlns:p14="http://schemas.microsoft.com/office/powerpoint/2010/main" val="9428518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up)">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4"/>
                                        </p:tgtEl>
                                        <p:attrNameLst>
                                          <p:attrName>style.visibility</p:attrName>
                                        </p:attrNameLst>
                                      </p:cBhvr>
                                      <p:to>
                                        <p:strVal val="visible"/>
                                      </p:to>
                                    </p:set>
                                    <p:animEffect transition="in" filter="wipe(up)">
                                      <p:cBhvr>
                                        <p:cTn id="12" dur="500"/>
                                        <p:tgtEl>
                                          <p:spTgt spid="2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3"/>
                                        </p:tgtEl>
                                        <p:attrNameLst>
                                          <p:attrName>style.visibility</p:attrName>
                                        </p:attrNameLst>
                                      </p:cBhvr>
                                      <p:to>
                                        <p:strVal val="visible"/>
                                      </p:to>
                                    </p:set>
                                    <p:animEffect transition="in" filter="fade">
                                      <p:cBhvr>
                                        <p:cTn id="17" dur="500"/>
                                        <p:tgtEl>
                                          <p:spTgt spid="23"/>
                                        </p:tgtEl>
                                      </p:cBhvr>
                                    </p:animEffect>
                                  </p:childTnLst>
                                </p:cTn>
                              </p:par>
                            </p:childTnLst>
                          </p:cTn>
                        </p:par>
                      </p:childTnLst>
                    </p:cTn>
                  </p:par>
                  <p:par>
                    <p:cTn id="18" fill="hold">
                      <p:stCondLst>
                        <p:cond delay="indefinite"/>
                      </p:stCondLst>
                      <p:childTnLst>
                        <p:par>
                          <p:cTn id="19" fill="hold">
                            <p:stCondLst>
                              <p:cond delay="0"/>
                            </p:stCondLst>
                            <p:childTnLst>
                              <p:par>
                                <p:cTn id="20" presetID="26" presetClass="entr" presetSubtype="0" fill="hold" nodeType="clickEffect">
                                  <p:stCondLst>
                                    <p:cond delay="0"/>
                                  </p:stCondLst>
                                  <p:childTnLst>
                                    <p:set>
                                      <p:cBhvr>
                                        <p:cTn id="21" dur="1" fill="hold">
                                          <p:stCondLst>
                                            <p:cond delay="0"/>
                                          </p:stCondLst>
                                        </p:cTn>
                                        <p:tgtEl>
                                          <p:spTgt spid="5122"/>
                                        </p:tgtEl>
                                        <p:attrNameLst>
                                          <p:attrName>style.visibility</p:attrName>
                                        </p:attrNameLst>
                                      </p:cBhvr>
                                      <p:to>
                                        <p:strVal val="visible"/>
                                      </p:to>
                                    </p:set>
                                    <p:animEffect transition="in" filter="wipe(down)">
                                      <p:cBhvr>
                                        <p:cTn id="22" dur="580">
                                          <p:stCondLst>
                                            <p:cond delay="0"/>
                                          </p:stCondLst>
                                        </p:cTn>
                                        <p:tgtEl>
                                          <p:spTgt spid="5122"/>
                                        </p:tgtEl>
                                      </p:cBhvr>
                                    </p:animEffect>
                                    <p:anim calcmode="lin" valueType="num">
                                      <p:cBhvr>
                                        <p:cTn id="23" dur="1822" tmFilter="0,0; 0.14,0.36; 0.43,0.73; 0.71,0.91; 1.0,1.0">
                                          <p:stCondLst>
                                            <p:cond delay="0"/>
                                          </p:stCondLst>
                                        </p:cTn>
                                        <p:tgtEl>
                                          <p:spTgt spid="5122"/>
                                        </p:tgtEl>
                                        <p:attrNameLst>
                                          <p:attrName>ppt_x</p:attrName>
                                        </p:attrNameLst>
                                      </p:cBhvr>
                                      <p:tavLst>
                                        <p:tav tm="0">
                                          <p:val>
                                            <p:strVal val="#ppt_x-0.25"/>
                                          </p:val>
                                        </p:tav>
                                        <p:tav tm="100000">
                                          <p:val>
                                            <p:strVal val="#ppt_x"/>
                                          </p:val>
                                        </p:tav>
                                      </p:tavLst>
                                    </p:anim>
                                    <p:anim calcmode="lin" valueType="num">
                                      <p:cBhvr>
                                        <p:cTn id="24" dur="664" tmFilter="0.0,0.0; 0.25,0.07; 0.50,0.2; 0.75,0.467; 1.0,1.0">
                                          <p:stCondLst>
                                            <p:cond delay="0"/>
                                          </p:stCondLst>
                                        </p:cTn>
                                        <p:tgtEl>
                                          <p:spTgt spid="5122"/>
                                        </p:tgtEl>
                                        <p:attrNameLst>
                                          <p:attrName>ppt_y</p:attrName>
                                        </p:attrNameLst>
                                      </p:cBhvr>
                                      <p:tavLst>
                                        <p:tav tm="0" fmla="#ppt_y-sin(pi*$)/3">
                                          <p:val>
                                            <p:fltVal val="0.5"/>
                                          </p:val>
                                        </p:tav>
                                        <p:tav tm="100000">
                                          <p:val>
                                            <p:fltVal val="1"/>
                                          </p:val>
                                        </p:tav>
                                      </p:tavLst>
                                    </p:anim>
                                    <p:anim calcmode="lin" valueType="num">
                                      <p:cBhvr>
                                        <p:cTn id="25" dur="664" tmFilter="0, 0; 0.125,0.2665; 0.25,0.4; 0.375,0.465; 0.5,0.5;  0.625,0.535; 0.75,0.6; 0.875,0.7335; 1,1">
                                          <p:stCondLst>
                                            <p:cond delay="664"/>
                                          </p:stCondLst>
                                        </p:cTn>
                                        <p:tgtEl>
                                          <p:spTgt spid="5122"/>
                                        </p:tgtEl>
                                        <p:attrNameLst>
                                          <p:attrName>ppt_y</p:attrName>
                                        </p:attrNameLst>
                                      </p:cBhvr>
                                      <p:tavLst>
                                        <p:tav tm="0" fmla="#ppt_y-sin(pi*$)/9">
                                          <p:val>
                                            <p:fltVal val="0"/>
                                          </p:val>
                                        </p:tav>
                                        <p:tav tm="100000">
                                          <p:val>
                                            <p:fltVal val="1"/>
                                          </p:val>
                                        </p:tav>
                                      </p:tavLst>
                                    </p:anim>
                                    <p:anim calcmode="lin" valueType="num">
                                      <p:cBhvr>
                                        <p:cTn id="26" dur="332" tmFilter="0, 0; 0.125,0.2665; 0.25,0.4; 0.375,0.465; 0.5,0.5;  0.625,0.535; 0.75,0.6; 0.875,0.7335; 1,1">
                                          <p:stCondLst>
                                            <p:cond delay="1324"/>
                                          </p:stCondLst>
                                        </p:cTn>
                                        <p:tgtEl>
                                          <p:spTgt spid="5122"/>
                                        </p:tgtEl>
                                        <p:attrNameLst>
                                          <p:attrName>ppt_y</p:attrName>
                                        </p:attrNameLst>
                                      </p:cBhvr>
                                      <p:tavLst>
                                        <p:tav tm="0" fmla="#ppt_y-sin(pi*$)/27">
                                          <p:val>
                                            <p:fltVal val="0"/>
                                          </p:val>
                                        </p:tav>
                                        <p:tav tm="100000">
                                          <p:val>
                                            <p:fltVal val="1"/>
                                          </p:val>
                                        </p:tav>
                                      </p:tavLst>
                                    </p:anim>
                                    <p:anim calcmode="lin" valueType="num">
                                      <p:cBhvr>
                                        <p:cTn id="27" dur="164" tmFilter="0, 0; 0.125,0.2665; 0.25,0.4; 0.375,0.465; 0.5,0.5;  0.625,0.535; 0.75,0.6; 0.875,0.7335; 1,1">
                                          <p:stCondLst>
                                            <p:cond delay="1656"/>
                                          </p:stCondLst>
                                        </p:cTn>
                                        <p:tgtEl>
                                          <p:spTgt spid="5122"/>
                                        </p:tgtEl>
                                        <p:attrNameLst>
                                          <p:attrName>ppt_y</p:attrName>
                                        </p:attrNameLst>
                                      </p:cBhvr>
                                      <p:tavLst>
                                        <p:tav tm="0" fmla="#ppt_y-sin(pi*$)/81">
                                          <p:val>
                                            <p:fltVal val="0"/>
                                          </p:val>
                                        </p:tav>
                                        <p:tav tm="100000">
                                          <p:val>
                                            <p:fltVal val="1"/>
                                          </p:val>
                                        </p:tav>
                                      </p:tavLst>
                                    </p:anim>
                                    <p:animScale>
                                      <p:cBhvr>
                                        <p:cTn id="28" dur="26">
                                          <p:stCondLst>
                                            <p:cond delay="650"/>
                                          </p:stCondLst>
                                        </p:cTn>
                                        <p:tgtEl>
                                          <p:spTgt spid="5122"/>
                                        </p:tgtEl>
                                      </p:cBhvr>
                                      <p:to x="100000" y="60000"/>
                                    </p:animScale>
                                    <p:animScale>
                                      <p:cBhvr>
                                        <p:cTn id="29" dur="166" decel="50000">
                                          <p:stCondLst>
                                            <p:cond delay="676"/>
                                          </p:stCondLst>
                                        </p:cTn>
                                        <p:tgtEl>
                                          <p:spTgt spid="5122"/>
                                        </p:tgtEl>
                                      </p:cBhvr>
                                      <p:to x="100000" y="100000"/>
                                    </p:animScale>
                                    <p:animScale>
                                      <p:cBhvr>
                                        <p:cTn id="30" dur="26">
                                          <p:stCondLst>
                                            <p:cond delay="1312"/>
                                          </p:stCondLst>
                                        </p:cTn>
                                        <p:tgtEl>
                                          <p:spTgt spid="5122"/>
                                        </p:tgtEl>
                                      </p:cBhvr>
                                      <p:to x="100000" y="80000"/>
                                    </p:animScale>
                                    <p:animScale>
                                      <p:cBhvr>
                                        <p:cTn id="31" dur="166" decel="50000">
                                          <p:stCondLst>
                                            <p:cond delay="1338"/>
                                          </p:stCondLst>
                                        </p:cTn>
                                        <p:tgtEl>
                                          <p:spTgt spid="5122"/>
                                        </p:tgtEl>
                                      </p:cBhvr>
                                      <p:to x="100000" y="100000"/>
                                    </p:animScale>
                                    <p:animScale>
                                      <p:cBhvr>
                                        <p:cTn id="32" dur="26">
                                          <p:stCondLst>
                                            <p:cond delay="1642"/>
                                          </p:stCondLst>
                                        </p:cTn>
                                        <p:tgtEl>
                                          <p:spTgt spid="5122"/>
                                        </p:tgtEl>
                                      </p:cBhvr>
                                      <p:to x="100000" y="90000"/>
                                    </p:animScale>
                                    <p:animScale>
                                      <p:cBhvr>
                                        <p:cTn id="33" dur="166" decel="50000">
                                          <p:stCondLst>
                                            <p:cond delay="1668"/>
                                          </p:stCondLst>
                                        </p:cTn>
                                        <p:tgtEl>
                                          <p:spTgt spid="5122"/>
                                        </p:tgtEl>
                                      </p:cBhvr>
                                      <p:to x="100000" y="100000"/>
                                    </p:animScale>
                                    <p:animScale>
                                      <p:cBhvr>
                                        <p:cTn id="34" dur="26">
                                          <p:stCondLst>
                                            <p:cond delay="1808"/>
                                          </p:stCondLst>
                                        </p:cTn>
                                        <p:tgtEl>
                                          <p:spTgt spid="5122"/>
                                        </p:tgtEl>
                                      </p:cBhvr>
                                      <p:to x="100000" y="95000"/>
                                    </p:animScale>
                                    <p:animScale>
                                      <p:cBhvr>
                                        <p:cTn id="35" dur="166" decel="50000">
                                          <p:stCondLst>
                                            <p:cond delay="1834"/>
                                          </p:stCondLst>
                                        </p:cTn>
                                        <p:tgtEl>
                                          <p:spTgt spid="5122"/>
                                        </p:tgtEl>
                                      </p:cBhvr>
                                      <p:to x="100000" y="100000"/>
                                    </p:animScale>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8"/>
                                        </p:tgtEl>
                                        <p:attrNameLst>
                                          <p:attrName>style.visibility</p:attrName>
                                        </p:attrNameLst>
                                      </p:cBhvr>
                                      <p:to>
                                        <p:strVal val="visible"/>
                                      </p:to>
                                    </p:set>
                                    <p:animEffect transition="in" filter="fade">
                                      <p:cBhvr>
                                        <p:cTn id="4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4" name="그룹 33">
            <a:extLst>
              <a:ext uri="{FF2B5EF4-FFF2-40B4-BE49-F238E27FC236}">
                <a16:creationId xmlns:a16="http://schemas.microsoft.com/office/drawing/2014/main" id="{3C131A0D-1201-4503-8BEC-4F3F4F94976E}"/>
              </a:ext>
            </a:extLst>
          </p:cNvPr>
          <p:cNvGrpSpPr/>
          <p:nvPr/>
        </p:nvGrpSpPr>
        <p:grpSpPr>
          <a:xfrm>
            <a:off x="3953023" y="4454612"/>
            <a:ext cx="732271" cy="771387"/>
            <a:chOff x="5780418" y="4890499"/>
            <a:chExt cx="732271" cy="771387"/>
          </a:xfrm>
        </p:grpSpPr>
        <p:pic>
          <p:nvPicPr>
            <p:cNvPr id="36" name="Picture 2" descr="Interrupted Icons - Download Free Vector Icons | Noun Project">
              <a:extLst>
                <a:ext uri="{FF2B5EF4-FFF2-40B4-BE49-F238E27FC236}">
                  <a16:creationId xmlns:a16="http://schemas.microsoft.com/office/drawing/2014/main" id="{8BB361A0-CF98-42D6-B994-B18C6A6F9AA6}"/>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8972131">
              <a:off x="5780418" y="4929615"/>
              <a:ext cx="732271" cy="732271"/>
            </a:xfrm>
            <a:prstGeom prst="rect">
              <a:avLst/>
            </a:prstGeom>
            <a:solidFill>
              <a:schemeClr val="bg1"/>
            </a:solidFill>
            <a:ln>
              <a:noFill/>
            </a:ln>
          </p:spPr>
        </p:pic>
        <p:sp>
          <p:nvSpPr>
            <p:cNvPr id="37" name="직사각형 36">
              <a:extLst>
                <a:ext uri="{FF2B5EF4-FFF2-40B4-BE49-F238E27FC236}">
                  <a16:creationId xmlns:a16="http://schemas.microsoft.com/office/drawing/2014/main" id="{E4C03148-DDED-4EDB-B7DB-6BF66B2A9492}"/>
                </a:ext>
              </a:extLst>
            </p:cNvPr>
            <p:cNvSpPr/>
            <p:nvPr/>
          </p:nvSpPr>
          <p:spPr>
            <a:xfrm>
              <a:off x="6073504" y="4890499"/>
              <a:ext cx="178321" cy="184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38" name="그룹 37">
            <a:extLst>
              <a:ext uri="{FF2B5EF4-FFF2-40B4-BE49-F238E27FC236}">
                <a16:creationId xmlns:a16="http://schemas.microsoft.com/office/drawing/2014/main" id="{7CB9F795-98AF-4281-AC6C-5DBAEB303934}"/>
              </a:ext>
            </a:extLst>
          </p:cNvPr>
          <p:cNvGrpSpPr/>
          <p:nvPr/>
        </p:nvGrpSpPr>
        <p:grpSpPr>
          <a:xfrm rot="5400000">
            <a:off x="2784197" y="3695778"/>
            <a:ext cx="732271" cy="771387"/>
            <a:chOff x="5780418" y="4890499"/>
            <a:chExt cx="732271" cy="771387"/>
          </a:xfrm>
        </p:grpSpPr>
        <p:pic>
          <p:nvPicPr>
            <p:cNvPr id="39" name="Picture 2" descr="Interrupted Icons - Download Free Vector Icons | Noun Project">
              <a:extLst>
                <a:ext uri="{FF2B5EF4-FFF2-40B4-BE49-F238E27FC236}">
                  <a16:creationId xmlns:a16="http://schemas.microsoft.com/office/drawing/2014/main" id="{E8D49093-E9D3-4BAE-AE28-E6677665FC0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8972131">
              <a:off x="5780418" y="4929615"/>
              <a:ext cx="732271" cy="732271"/>
            </a:xfrm>
            <a:prstGeom prst="rect">
              <a:avLst/>
            </a:prstGeom>
            <a:solidFill>
              <a:schemeClr val="bg1"/>
            </a:solidFill>
            <a:ln>
              <a:noFill/>
            </a:ln>
          </p:spPr>
        </p:pic>
        <p:sp>
          <p:nvSpPr>
            <p:cNvPr id="40" name="직사각형 39">
              <a:extLst>
                <a:ext uri="{FF2B5EF4-FFF2-40B4-BE49-F238E27FC236}">
                  <a16:creationId xmlns:a16="http://schemas.microsoft.com/office/drawing/2014/main" id="{BBE5B4B1-A595-4911-BBFA-E384207BDB6F}"/>
                </a:ext>
              </a:extLst>
            </p:cNvPr>
            <p:cNvSpPr/>
            <p:nvPr/>
          </p:nvSpPr>
          <p:spPr>
            <a:xfrm>
              <a:off x="6073504" y="4890499"/>
              <a:ext cx="178321" cy="184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grpSp>
        <p:nvGrpSpPr>
          <p:cNvPr id="14" name="그룹 13">
            <a:extLst>
              <a:ext uri="{FF2B5EF4-FFF2-40B4-BE49-F238E27FC236}">
                <a16:creationId xmlns:a16="http://schemas.microsoft.com/office/drawing/2014/main" id="{09E2949B-94A4-46DC-9631-79F9450C5CD6}"/>
              </a:ext>
            </a:extLst>
          </p:cNvPr>
          <p:cNvGrpSpPr/>
          <p:nvPr/>
        </p:nvGrpSpPr>
        <p:grpSpPr>
          <a:xfrm>
            <a:off x="1637185" y="4472235"/>
            <a:ext cx="732271" cy="771387"/>
            <a:chOff x="5780418" y="4890499"/>
            <a:chExt cx="732271" cy="771387"/>
          </a:xfrm>
        </p:grpSpPr>
        <p:pic>
          <p:nvPicPr>
            <p:cNvPr id="1026" name="Picture 2" descr="Interrupted Icons - Download Free Vector Icons | Noun Project">
              <a:extLst>
                <a:ext uri="{FF2B5EF4-FFF2-40B4-BE49-F238E27FC236}">
                  <a16:creationId xmlns:a16="http://schemas.microsoft.com/office/drawing/2014/main" id="{8EC3FE5D-0D57-41BD-8CD4-2ED7028E35A1}"/>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18972131">
              <a:off x="5780418" y="4929615"/>
              <a:ext cx="732271" cy="732271"/>
            </a:xfrm>
            <a:prstGeom prst="rect">
              <a:avLst/>
            </a:prstGeom>
            <a:solidFill>
              <a:schemeClr val="bg1"/>
            </a:solidFill>
            <a:ln>
              <a:noFill/>
            </a:ln>
          </p:spPr>
        </p:pic>
        <p:sp>
          <p:nvSpPr>
            <p:cNvPr id="7" name="직사각형 6">
              <a:extLst>
                <a:ext uri="{FF2B5EF4-FFF2-40B4-BE49-F238E27FC236}">
                  <a16:creationId xmlns:a16="http://schemas.microsoft.com/office/drawing/2014/main" id="{40D106B2-E4A8-4273-8491-2DD802C745E9}"/>
                </a:ext>
              </a:extLst>
            </p:cNvPr>
            <p:cNvSpPr/>
            <p:nvPr/>
          </p:nvSpPr>
          <p:spPr>
            <a:xfrm>
              <a:off x="6073504" y="4890499"/>
              <a:ext cx="178321" cy="18493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sp>
        <p:nvSpPr>
          <p:cNvPr id="2" name="내용 개체 틀 1">
            <a:extLst>
              <a:ext uri="{FF2B5EF4-FFF2-40B4-BE49-F238E27FC236}">
                <a16:creationId xmlns:a16="http://schemas.microsoft.com/office/drawing/2014/main" id="{A6472815-3866-423E-9311-CEE00A24F1DB}"/>
              </a:ext>
            </a:extLst>
          </p:cNvPr>
          <p:cNvSpPr>
            <a:spLocks noGrp="1"/>
          </p:cNvSpPr>
          <p:nvPr>
            <p:ph idx="1"/>
          </p:nvPr>
        </p:nvSpPr>
        <p:spPr/>
        <p:txBody>
          <a:bodyPr/>
          <a:lstStyle/>
          <a:p>
            <a:r>
              <a:rPr lang="en-US" altLang="ko-KR" b="1" dirty="0"/>
              <a:t> Training on user device ?</a:t>
            </a:r>
          </a:p>
          <a:p>
            <a:pPr lvl="1"/>
            <a:r>
              <a:rPr lang="en-US" altLang="ko-KR" sz="2000" b="1" dirty="0">
                <a:solidFill>
                  <a:srgbClr val="C00000"/>
                </a:solidFill>
              </a:rPr>
              <a:t> On-device training takes too long !</a:t>
            </a:r>
            <a:endParaRPr lang="en-US" altLang="ko-KR" sz="2000" dirty="0">
              <a:solidFill>
                <a:srgbClr val="C00000"/>
              </a:solidFill>
            </a:endParaRPr>
          </a:p>
          <a:p>
            <a:r>
              <a:rPr lang="en-US" altLang="ko-KR" b="1" dirty="0"/>
              <a:t> Offloading training to server ?</a:t>
            </a:r>
          </a:p>
          <a:p>
            <a:pPr lvl="1"/>
            <a:r>
              <a:rPr lang="en-US" altLang="ko-KR" sz="2000" b="1" dirty="0">
                <a:solidFill>
                  <a:srgbClr val="C00000"/>
                </a:solidFill>
              </a:rPr>
              <a:t> User wants to keep its data private !</a:t>
            </a:r>
          </a:p>
          <a:p>
            <a:pPr lvl="1"/>
            <a:endParaRPr lang="en-US" altLang="ko-KR" b="1" dirty="0"/>
          </a:p>
        </p:txBody>
      </p:sp>
      <p:sp>
        <p:nvSpPr>
          <p:cNvPr id="3" name="제목 2">
            <a:extLst>
              <a:ext uri="{FF2B5EF4-FFF2-40B4-BE49-F238E27FC236}">
                <a16:creationId xmlns:a16="http://schemas.microsoft.com/office/drawing/2014/main" id="{BB249154-F8FC-4A6A-8089-D7121133EFC5}"/>
              </a:ext>
            </a:extLst>
          </p:cNvPr>
          <p:cNvSpPr>
            <a:spLocks noGrp="1"/>
          </p:cNvSpPr>
          <p:nvPr>
            <p:ph type="title"/>
          </p:nvPr>
        </p:nvSpPr>
        <p:spPr/>
        <p:txBody>
          <a:bodyPr/>
          <a:lstStyle/>
          <a:p>
            <a:r>
              <a:rPr lang="en-US" altLang="ko-KR" dirty="0"/>
              <a:t>Could It be Deployed w/o Any Problems ?</a:t>
            </a:r>
            <a:endParaRPr lang="ko-KR" altLang="en-US" dirty="0"/>
          </a:p>
        </p:txBody>
      </p:sp>
      <p:sp>
        <p:nvSpPr>
          <p:cNvPr id="4" name="슬라이드 번호 개체 틀 3">
            <a:extLst>
              <a:ext uri="{FF2B5EF4-FFF2-40B4-BE49-F238E27FC236}">
                <a16:creationId xmlns:a16="http://schemas.microsoft.com/office/drawing/2014/main" id="{55A6CF40-2619-446F-ACC6-9285F7642342}"/>
              </a:ext>
            </a:extLst>
          </p:cNvPr>
          <p:cNvSpPr>
            <a:spLocks noGrp="1"/>
          </p:cNvSpPr>
          <p:nvPr>
            <p:ph type="sldNum" sz="quarter" idx="12"/>
          </p:nvPr>
        </p:nvSpPr>
        <p:spPr/>
        <p:txBody>
          <a:bodyPr/>
          <a:lstStyle/>
          <a:p>
            <a:fld id="{1C0F0729-2499-4ED6-A16E-F1A1F5DE7789}" type="slidenum">
              <a:rPr lang="ko-KR" altLang="en-US" smtClean="0"/>
              <a:pPr/>
              <a:t>4</a:t>
            </a:fld>
            <a:endParaRPr lang="ko-KR" altLang="en-US" dirty="0"/>
          </a:p>
        </p:txBody>
      </p:sp>
      <p:sp>
        <p:nvSpPr>
          <p:cNvPr id="5" name="사각형: 둥근 모서리 4">
            <a:extLst>
              <a:ext uri="{FF2B5EF4-FFF2-40B4-BE49-F238E27FC236}">
                <a16:creationId xmlns:a16="http://schemas.microsoft.com/office/drawing/2014/main" id="{61773B74-C37F-4A9B-AC0A-DE018B533638}"/>
              </a:ext>
            </a:extLst>
          </p:cNvPr>
          <p:cNvSpPr/>
          <p:nvPr/>
        </p:nvSpPr>
        <p:spPr>
          <a:xfrm>
            <a:off x="7155543" y="3246524"/>
            <a:ext cx="3955105" cy="3147833"/>
          </a:xfrm>
          <a:prstGeom prst="roundRect">
            <a:avLst>
              <a:gd name="adj" fmla="val 7202"/>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6146" name="Picture 2" descr="Google Korea (@googlekorea) | Twitter">
            <a:extLst>
              <a:ext uri="{FF2B5EF4-FFF2-40B4-BE49-F238E27FC236}">
                <a16:creationId xmlns:a16="http://schemas.microsoft.com/office/drawing/2014/main" id="{C67E6B44-942F-47DA-8B31-E181D8A7FE8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12125" y="3418744"/>
            <a:ext cx="1090612" cy="1090610"/>
          </a:xfrm>
          <a:prstGeom prst="rect">
            <a:avLst/>
          </a:prstGeom>
          <a:noFill/>
          <a:extLst>
            <a:ext uri="{909E8E84-426E-40DD-AFC4-6F175D3DCCD1}">
              <a14:hiddenFill xmlns:a14="http://schemas.microsoft.com/office/drawing/2010/main">
                <a:solidFill>
                  <a:srgbClr val="FFFFFF"/>
                </a:solidFill>
              </a14:hiddenFill>
            </a:ext>
          </a:extLst>
        </p:spPr>
      </p:pic>
      <p:pic>
        <p:nvPicPr>
          <p:cNvPr id="7170" name="Picture 2" descr="Jonagold | CMI Apples">
            <a:extLst>
              <a:ext uri="{FF2B5EF4-FFF2-40B4-BE49-F238E27FC236}">
                <a16:creationId xmlns:a16="http://schemas.microsoft.com/office/drawing/2014/main" id="{56A3F8DD-38B3-4447-BF5F-C68C9D28FA78}"/>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 r="8577"/>
          <a:stretch/>
        </p:blipFill>
        <p:spPr bwMode="auto">
          <a:xfrm>
            <a:off x="9924221" y="3476609"/>
            <a:ext cx="995240" cy="907170"/>
          </a:xfrm>
          <a:prstGeom prst="rect">
            <a:avLst/>
          </a:prstGeom>
          <a:noFill/>
          <a:extLst>
            <a:ext uri="{909E8E84-426E-40DD-AFC4-6F175D3DCCD1}">
              <a14:hiddenFill xmlns:a14="http://schemas.microsoft.com/office/drawing/2010/main">
                <a:solidFill>
                  <a:srgbClr val="FFFFFF"/>
                </a:solidFill>
              </a14:hiddenFill>
            </a:ext>
          </a:extLst>
        </p:spPr>
      </p:pic>
      <p:pic>
        <p:nvPicPr>
          <p:cNvPr id="8194" name="Picture 2" descr="Microsoft Support">
            <a:extLst>
              <a:ext uri="{FF2B5EF4-FFF2-40B4-BE49-F238E27FC236}">
                <a16:creationId xmlns:a16="http://schemas.microsoft.com/office/drawing/2014/main" id="{C7CC1F6E-527D-4430-ACB1-A12600EA93A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20333" y="3651287"/>
            <a:ext cx="625524" cy="625522"/>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165510-11E1-4C5E-80CD-F0F204B4C060}"/>
              </a:ext>
            </a:extLst>
          </p:cNvPr>
          <p:cNvSpPr txBox="1"/>
          <p:nvPr/>
        </p:nvSpPr>
        <p:spPr>
          <a:xfrm>
            <a:off x="7625525" y="2824496"/>
            <a:ext cx="3182923" cy="461665"/>
          </a:xfrm>
          <a:prstGeom prst="rect">
            <a:avLst/>
          </a:prstGeom>
          <a:noFill/>
        </p:spPr>
        <p:txBody>
          <a:bodyPr wrap="none" rtlCol="0">
            <a:spAutoFit/>
          </a:bodyPr>
          <a:lstStyle/>
          <a:p>
            <a:pPr algn="l"/>
            <a:r>
              <a:rPr lang="en-US" altLang="ko-KR" sz="2400" i="1" dirty="0">
                <a:latin typeface="Cambria" panose="02040503050406030204" pitchFamily="18" charset="0"/>
                <a:ea typeface="Cambria" panose="02040503050406030204" pitchFamily="18" charset="0"/>
              </a:rPr>
              <a:t>Cloud Service Providers</a:t>
            </a:r>
            <a:endParaRPr lang="ko-KR" altLang="en-US" sz="2400" i="1" dirty="0">
              <a:latin typeface="Cambria" panose="02040503050406030204" pitchFamily="18" charset="0"/>
              <a:ea typeface="Cambria" panose="02040503050406030204" pitchFamily="18" charset="0"/>
            </a:endParaRPr>
          </a:p>
        </p:txBody>
      </p:sp>
      <p:pic>
        <p:nvPicPr>
          <p:cNvPr id="20" name="Picture 2" descr="군침이 싹 도노 - 종합 속보">
            <a:extLst>
              <a:ext uri="{FF2B5EF4-FFF2-40B4-BE49-F238E27FC236}">
                <a16:creationId xmlns:a16="http://schemas.microsoft.com/office/drawing/2014/main" id="{63189C69-524A-4D09-B604-E8BBB6915918}"/>
              </a:ext>
            </a:extLst>
          </p:cNvPr>
          <p:cNvPicPr>
            <a:picLocks noChangeAspect="1" noChangeArrowheads="1"/>
          </p:cNvPicPr>
          <p:nvPr/>
        </p:nvPicPr>
        <p:blipFill>
          <a:blip r:embed="rId7">
            <a:clrChange>
              <a:clrFrom>
                <a:srgbClr val="FEFEFE"/>
              </a:clrFrom>
              <a:clrTo>
                <a:srgbClr val="FEFEFE">
                  <a:alpha val="0"/>
                </a:srgbClr>
              </a:clrTo>
            </a:clrChange>
            <a:alphaModFix amt="35000"/>
            <a:extLst>
              <a:ext uri="{BEBA8EAE-BF5A-486C-A8C5-ECC9F3942E4B}">
                <a14:imgProps xmlns:a14="http://schemas.microsoft.com/office/drawing/2010/main">
                  <a14:imgLayer r:embed="rId8">
                    <a14:imgEffect>
                      <a14:saturation sat="33000"/>
                    </a14:imgEffect>
                  </a14:imgLayer>
                </a14:imgProps>
              </a:ext>
              <a:ext uri="{28A0092B-C50C-407E-A947-70E740481C1C}">
                <a14:useLocalDpi xmlns:a14="http://schemas.microsoft.com/office/drawing/2010/main" val="0"/>
              </a:ext>
            </a:extLst>
          </a:blip>
          <a:srcRect/>
          <a:stretch>
            <a:fillRect/>
          </a:stretch>
        </p:blipFill>
        <p:spPr bwMode="auto">
          <a:xfrm>
            <a:off x="7208283" y="3266178"/>
            <a:ext cx="3763869" cy="3129313"/>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C761DBDF-C6B2-4D0B-8E26-BCC681A87E34}"/>
              </a:ext>
            </a:extLst>
          </p:cNvPr>
          <p:cNvSpPr txBox="1"/>
          <p:nvPr/>
        </p:nvSpPr>
        <p:spPr>
          <a:xfrm>
            <a:off x="7718572" y="5769551"/>
            <a:ext cx="3050707" cy="461665"/>
          </a:xfrm>
          <a:prstGeom prst="rect">
            <a:avLst/>
          </a:prstGeom>
          <a:noFill/>
        </p:spPr>
        <p:txBody>
          <a:bodyPr wrap="none" rtlCol="0">
            <a:spAutoFit/>
          </a:bodyPr>
          <a:lstStyle/>
          <a:p>
            <a:pPr algn="l"/>
            <a:r>
              <a:rPr lang="en-US" altLang="ko-KR" sz="2400" b="1" i="1" dirty="0">
                <a:solidFill>
                  <a:srgbClr val="C00000"/>
                </a:solidFill>
                <a:latin typeface="Cambria" panose="02040503050406030204" pitchFamily="18" charset="0"/>
                <a:ea typeface="Cambria" panose="02040503050406030204" pitchFamily="18" charset="0"/>
              </a:rPr>
              <a:t>We want your data ! </a:t>
            </a:r>
            <a:endParaRPr lang="ko-KR" altLang="en-US" sz="2400" b="1" i="1" dirty="0">
              <a:solidFill>
                <a:srgbClr val="C00000"/>
              </a:solidFill>
              <a:latin typeface="Cambria" panose="02040503050406030204" pitchFamily="18" charset="0"/>
              <a:ea typeface="Cambria" panose="02040503050406030204" pitchFamily="18" charset="0"/>
            </a:endParaRPr>
          </a:p>
        </p:txBody>
      </p:sp>
      <p:grpSp>
        <p:nvGrpSpPr>
          <p:cNvPr id="8" name="그룹 7">
            <a:extLst>
              <a:ext uri="{FF2B5EF4-FFF2-40B4-BE49-F238E27FC236}">
                <a16:creationId xmlns:a16="http://schemas.microsoft.com/office/drawing/2014/main" id="{990E62B4-9041-466E-A7D3-0F833B0B1C31}"/>
              </a:ext>
            </a:extLst>
          </p:cNvPr>
          <p:cNvGrpSpPr/>
          <p:nvPr/>
        </p:nvGrpSpPr>
        <p:grpSpPr>
          <a:xfrm>
            <a:off x="3625174" y="3715336"/>
            <a:ext cx="1447042" cy="909646"/>
            <a:chOff x="2638662" y="1638175"/>
            <a:chExt cx="1718230" cy="1080121"/>
          </a:xfrm>
          <a:effectLst>
            <a:outerShdw blurRad="50800" dist="38100" dir="2700000" algn="tl" rotWithShape="0">
              <a:prstClr val="black">
                <a:alpha val="40000"/>
              </a:prstClr>
            </a:outerShdw>
          </a:effectLst>
        </p:grpSpPr>
        <p:pic>
          <p:nvPicPr>
            <p:cNvPr id="9" name="Picture 2" descr="IconExperience » G-Collection » Dram Icon">
              <a:extLst>
                <a:ext uri="{FF2B5EF4-FFF2-40B4-BE49-F238E27FC236}">
                  <a16:creationId xmlns:a16="http://schemas.microsoft.com/office/drawing/2014/main" id="{1E3F68E1-A423-4CC6-9AAC-B652DD7C46BC}"/>
                </a:ext>
              </a:extLst>
            </p:cNvPr>
            <p:cNvPicPr>
              <a:picLocks noChangeAspect="1" noChangeArrowheads="1"/>
            </p:cNvPicPr>
            <p:nvPr/>
          </p:nvPicPr>
          <p:blipFill rotWithShape="1">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rcRect t="20430" b="16707"/>
            <a:stretch/>
          </p:blipFill>
          <p:spPr bwMode="auto">
            <a:xfrm>
              <a:off x="2638662" y="1638175"/>
              <a:ext cx="1718230" cy="1080121"/>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53288C4C-8FE8-462F-B44F-704FEE652931}"/>
                </a:ext>
              </a:extLst>
            </p:cNvPr>
            <p:cNvSpPr txBox="1"/>
            <p:nvPr/>
          </p:nvSpPr>
          <p:spPr>
            <a:xfrm>
              <a:off x="2857216" y="1874453"/>
              <a:ext cx="1195729" cy="548185"/>
            </a:xfrm>
            <a:prstGeom prst="rect">
              <a:avLst/>
            </a:prstGeom>
            <a:noFill/>
          </p:spPr>
          <p:txBody>
            <a:bodyPr wrap="none" rtlCol="0">
              <a:spAutoFit/>
            </a:bodyPr>
            <a:lstStyle/>
            <a:p>
              <a:r>
                <a:rPr lang="en-US" altLang="ko-KR" sz="2400" b="1" dirty="0">
                  <a:solidFill>
                    <a:srgbClr val="F2F2F2"/>
                  </a:solidFill>
                  <a:latin typeface="Calibri"/>
                  <a:ea typeface="다음_Regular"/>
                </a:rPr>
                <a:t>DRAM</a:t>
              </a:r>
              <a:endParaRPr lang="ko-KR" altLang="en-US" sz="2400" b="1" dirty="0">
                <a:solidFill>
                  <a:srgbClr val="F2F2F2"/>
                </a:solidFill>
                <a:latin typeface="Calibri"/>
                <a:ea typeface="다음_Regular"/>
              </a:endParaRPr>
            </a:p>
          </p:txBody>
        </p:sp>
      </p:grpSp>
      <p:pic>
        <p:nvPicPr>
          <p:cNvPr id="11" name="Picture 2" descr="The cpu icon Microprocessor and processor symbol Vector Image">
            <a:extLst>
              <a:ext uri="{FF2B5EF4-FFF2-40B4-BE49-F238E27FC236}">
                <a16:creationId xmlns:a16="http://schemas.microsoft.com/office/drawing/2014/main" id="{40B890F5-24D8-41CA-955E-7643DC2A43B4}"/>
              </a:ext>
            </a:extLst>
          </p:cNvPr>
          <p:cNvPicPr>
            <a:picLocks noChangeAspect="1" noChangeArrowheads="1"/>
          </p:cNvPicPr>
          <p:nvPr/>
        </p:nvPicPr>
        <p:blipFill rotWithShape="1">
          <a:blip r:embed="rId10" cstate="print">
            <a:clrChange>
              <a:clrFrom>
                <a:srgbClr val="FFFFFF"/>
              </a:clrFrom>
              <a:clrTo>
                <a:srgbClr val="FFFFFF">
                  <a:alpha val="0"/>
                </a:srgbClr>
              </a:clrTo>
            </a:clrChange>
            <a:extLst>
              <a:ext uri="{28A0092B-C50C-407E-A947-70E740481C1C}">
                <a14:useLocalDpi xmlns:a14="http://schemas.microsoft.com/office/drawing/2010/main" val="0"/>
              </a:ext>
            </a:extLst>
          </a:blip>
          <a:srcRect b="7577"/>
          <a:stretch/>
        </p:blipFill>
        <p:spPr bwMode="auto">
          <a:xfrm>
            <a:off x="1530880" y="3630638"/>
            <a:ext cx="950236" cy="94848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15" name="그림 14">
            <a:extLst>
              <a:ext uri="{FF2B5EF4-FFF2-40B4-BE49-F238E27FC236}">
                <a16:creationId xmlns:a16="http://schemas.microsoft.com/office/drawing/2014/main" id="{52471A2A-686A-4C2F-8ACC-139F02EDE95F}"/>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0" b="100000" l="0" r="100000"/>
                    </a14:imgEffect>
                  </a14:imgLayer>
                </a14:imgProps>
              </a:ext>
            </a:extLst>
          </a:blip>
          <a:stretch>
            <a:fillRect/>
          </a:stretch>
        </p:blipFill>
        <p:spPr>
          <a:xfrm>
            <a:off x="3873188" y="5153431"/>
            <a:ext cx="934730" cy="982840"/>
          </a:xfrm>
          <a:prstGeom prst="rect">
            <a:avLst/>
          </a:prstGeom>
          <a:effectLst>
            <a:outerShdw blurRad="50800" dist="38100" dir="2700000" algn="tl" rotWithShape="0">
              <a:prstClr val="black">
                <a:alpha val="40000"/>
              </a:prstClr>
            </a:outerShdw>
          </a:effectLst>
        </p:spPr>
      </p:pic>
      <p:sp>
        <p:nvSpPr>
          <p:cNvPr id="21" name="사각형: 둥근 모서리 20">
            <a:extLst>
              <a:ext uri="{FF2B5EF4-FFF2-40B4-BE49-F238E27FC236}">
                <a16:creationId xmlns:a16="http://schemas.microsoft.com/office/drawing/2014/main" id="{0BE7C3D6-52C3-40B5-A4CF-D4B64B2F148E}"/>
              </a:ext>
            </a:extLst>
          </p:cNvPr>
          <p:cNvSpPr/>
          <p:nvPr/>
        </p:nvSpPr>
        <p:spPr>
          <a:xfrm>
            <a:off x="1004614" y="3285284"/>
            <a:ext cx="4384117" cy="3109073"/>
          </a:xfrm>
          <a:prstGeom prst="roundRect">
            <a:avLst>
              <a:gd name="adj" fmla="val 7202"/>
            </a:avLst>
          </a:prstGeom>
          <a:noFill/>
          <a:ln>
            <a:solidFill>
              <a:schemeClr val="tx1"/>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33" name="TextBox 32">
            <a:extLst>
              <a:ext uri="{FF2B5EF4-FFF2-40B4-BE49-F238E27FC236}">
                <a16:creationId xmlns:a16="http://schemas.microsoft.com/office/drawing/2014/main" id="{25961147-9A34-4EB1-8494-5EE440CB1E91}"/>
              </a:ext>
            </a:extLst>
          </p:cNvPr>
          <p:cNvSpPr txBox="1"/>
          <p:nvPr/>
        </p:nvSpPr>
        <p:spPr>
          <a:xfrm>
            <a:off x="2220475" y="2829486"/>
            <a:ext cx="1952394" cy="461665"/>
          </a:xfrm>
          <a:prstGeom prst="rect">
            <a:avLst/>
          </a:prstGeom>
          <a:noFill/>
        </p:spPr>
        <p:txBody>
          <a:bodyPr wrap="none" rtlCol="0">
            <a:spAutoFit/>
          </a:bodyPr>
          <a:lstStyle/>
          <a:p>
            <a:pPr algn="l"/>
            <a:r>
              <a:rPr lang="en-US" altLang="ko-KR" sz="2400" i="1" dirty="0">
                <a:latin typeface="Cambria" panose="02040503050406030204" pitchFamily="18" charset="0"/>
                <a:ea typeface="Cambria" panose="02040503050406030204" pitchFamily="18" charset="0"/>
              </a:rPr>
              <a:t>Mobile Device</a:t>
            </a:r>
            <a:endParaRPr lang="ko-KR" altLang="en-US" sz="2400" i="1" dirty="0">
              <a:latin typeface="Cambria" panose="02040503050406030204" pitchFamily="18" charset="0"/>
              <a:ea typeface="Cambria" panose="02040503050406030204" pitchFamily="18" charset="0"/>
            </a:endParaRPr>
          </a:p>
        </p:txBody>
      </p:sp>
      <p:sp>
        <p:nvSpPr>
          <p:cNvPr id="35" name="사각형: 둥근 모서리 34">
            <a:extLst>
              <a:ext uri="{FF2B5EF4-FFF2-40B4-BE49-F238E27FC236}">
                <a16:creationId xmlns:a16="http://schemas.microsoft.com/office/drawing/2014/main" id="{15761D6B-50D1-4CD5-A573-F02892992BCB}"/>
              </a:ext>
            </a:extLst>
          </p:cNvPr>
          <p:cNvSpPr/>
          <p:nvPr/>
        </p:nvSpPr>
        <p:spPr>
          <a:xfrm rot="20985619">
            <a:off x="7463029" y="4456736"/>
            <a:ext cx="3340132" cy="7974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bg1"/>
                </a:solidFill>
              </a:rPr>
              <a:t>Privacy Issues !</a:t>
            </a:r>
            <a:endParaRPr lang="ko-KR" altLang="en-US" sz="2800" b="1" dirty="0">
              <a:solidFill>
                <a:schemeClr val="bg1"/>
              </a:solidFill>
            </a:endParaRPr>
          </a:p>
        </p:txBody>
      </p:sp>
      <p:sp>
        <p:nvSpPr>
          <p:cNvPr id="16" name="TextBox 15">
            <a:extLst>
              <a:ext uri="{FF2B5EF4-FFF2-40B4-BE49-F238E27FC236}">
                <a16:creationId xmlns:a16="http://schemas.microsoft.com/office/drawing/2014/main" id="{0A3E80B1-3B6D-4EA6-B299-F30635E251FE}"/>
              </a:ext>
            </a:extLst>
          </p:cNvPr>
          <p:cNvSpPr txBox="1"/>
          <p:nvPr/>
        </p:nvSpPr>
        <p:spPr>
          <a:xfrm>
            <a:off x="1540570" y="5924085"/>
            <a:ext cx="983795" cy="369332"/>
          </a:xfrm>
          <a:prstGeom prst="rect">
            <a:avLst/>
          </a:prstGeom>
          <a:noFill/>
        </p:spPr>
        <p:txBody>
          <a:bodyPr wrap="none" rtlCol="0">
            <a:spAutoFit/>
          </a:bodyPr>
          <a:lstStyle/>
          <a:p>
            <a:pPr algn="l"/>
            <a:r>
              <a:rPr lang="en-US" altLang="ko-KR" b="1" i="1" dirty="0">
                <a:latin typeface="Cambria" panose="02040503050406030204" pitchFamily="18" charset="0"/>
                <a:ea typeface="Cambria" panose="02040503050406030204" pitchFamily="18" charset="0"/>
              </a:rPr>
              <a:t>Storage</a:t>
            </a:r>
            <a:endParaRPr lang="ko-KR" altLang="en-US" b="1" i="1" dirty="0">
              <a:latin typeface="Cambria" panose="02040503050406030204" pitchFamily="18" charset="0"/>
              <a:ea typeface="Cambria" panose="02040503050406030204" pitchFamily="18" charset="0"/>
            </a:endParaRPr>
          </a:p>
        </p:txBody>
      </p:sp>
      <p:sp>
        <p:nvSpPr>
          <p:cNvPr id="17" name="폭발: 8pt 16">
            <a:extLst>
              <a:ext uri="{FF2B5EF4-FFF2-40B4-BE49-F238E27FC236}">
                <a16:creationId xmlns:a16="http://schemas.microsoft.com/office/drawing/2014/main" id="{43DC71C3-8462-4086-A0C8-2AC5CFD7DA69}"/>
              </a:ext>
            </a:extLst>
          </p:cNvPr>
          <p:cNvSpPr/>
          <p:nvPr/>
        </p:nvSpPr>
        <p:spPr>
          <a:xfrm>
            <a:off x="1630152" y="4798445"/>
            <a:ext cx="746336" cy="279576"/>
          </a:xfrm>
          <a:prstGeom prst="irregularSeal1">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1" name="폭발: 8pt 40">
            <a:extLst>
              <a:ext uri="{FF2B5EF4-FFF2-40B4-BE49-F238E27FC236}">
                <a16:creationId xmlns:a16="http://schemas.microsoft.com/office/drawing/2014/main" id="{83B0A15F-4CFD-403E-9509-C19C4D1077D2}"/>
              </a:ext>
            </a:extLst>
          </p:cNvPr>
          <p:cNvSpPr/>
          <p:nvPr/>
        </p:nvSpPr>
        <p:spPr>
          <a:xfrm>
            <a:off x="2890515" y="3797995"/>
            <a:ext cx="322080" cy="587688"/>
          </a:xfrm>
          <a:prstGeom prst="irregularSeal1">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42" name="폭발: 8pt 41">
            <a:extLst>
              <a:ext uri="{FF2B5EF4-FFF2-40B4-BE49-F238E27FC236}">
                <a16:creationId xmlns:a16="http://schemas.microsoft.com/office/drawing/2014/main" id="{961476B7-8005-4B0C-BA09-7C8945264180}"/>
              </a:ext>
            </a:extLst>
          </p:cNvPr>
          <p:cNvSpPr/>
          <p:nvPr/>
        </p:nvSpPr>
        <p:spPr>
          <a:xfrm>
            <a:off x="3927074" y="4777995"/>
            <a:ext cx="785420" cy="288416"/>
          </a:xfrm>
          <a:prstGeom prst="irregularSeal1">
            <a:avLst/>
          </a:prstGeom>
          <a:solidFill>
            <a:srgbClr val="FF0000">
              <a:alpha val="20000"/>
            </a:srgbClr>
          </a:solidFill>
          <a:ln w="31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050" name="Picture 2" descr="15+ Curved Arrow Icon White Png | Curved arrow, Icon, Png icons">
            <a:extLst>
              <a:ext uri="{FF2B5EF4-FFF2-40B4-BE49-F238E27FC236}">
                <a16:creationId xmlns:a16="http://schemas.microsoft.com/office/drawing/2014/main" id="{BF7A26DC-4FDB-4092-ADC2-E2D34C5B94A3}"/>
              </a:ext>
            </a:extLst>
          </p:cNvPr>
          <p:cNvPicPr>
            <a:picLocks noChangeAspect="1" noChangeArrowheads="1"/>
          </p:cNvPicPr>
          <p:nvPr/>
        </p:nvPicPr>
        <p:blipFill>
          <a:blip r:embed="rId1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rot="6650523" flipH="1">
            <a:off x="5862797" y="2464677"/>
            <a:ext cx="830494" cy="1589391"/>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2" descr="15+ Curved Arrow Icon White Png | Curved arrow, Icon, Png icons">
            <a:extLst>
              <a:ext uri="{FF2B5EF4-FFF2-40B4-BE49-F238E27FC236}">
                <a16:creationId xmlns:a16="http://schemas.microsoft.com/office/drawing/2014/main" id="{411BF961-E3D7-4F87-9CD5-8A8304825872}"/>
              </a:ext>
            </a:extLst>
          </p:cNvPr>
          <p:cNvPicPr>
            <a:picLocks noChangeAspect="1" noChangeArrowheads="1"/>
          </p:cNvPicPr>
          <p:nvPr/>
        </p:nvPicPr>
        <p:blipFill>
          <a:blip r:embed="rId13">
            <a:clrChange>
              <a:clrFrom>
                <a:srgbClr val="F7F7F7"/>
              </a:clrFrom>
              <a:clrTo>
                <a:srgbClr val="F7F7F7">
                  <a:alpha val="0"/>
                </a:srgbClr>
              </a:clrTo>
            </a:clrChange>
            <a:extLst>
              <a:ext uri="{28A0092B-C50C-407E-A947-70E740481C1C}">
                <a14:useLocalDpi xmlns:a14="http://schemas.microsoft.com/office/drawing/2010/main" val="0"/>
              </a:ext>
            </a:extLst>
          </a:blip>
          <a:srcRect/>
          <a:stretch>
            <a:fillRect/>
          </a:stretch>
        </p:blipFill>
        <p:spPr bwMode="auto">
          <a:xfrm rot="17347923" flipH="1">
            <a:off x="5895322" y="5554934"/>
            <a:ext cx="830494" cy="1589391"/>
          </a:xfrm>
          <a:prstGeom prst="rect">
            <a:avLst/>
          </a:prstGeom>
          <a:noFill/>
          <a:extLst>
            <a:ext uri="{909E8E84-426E-40DD-AFC4-6F175D3DCCD1}">
              <a14:hiddenFill xmlns:a14="http://schemas.microsoft.com/office/drawing/2010/main">
                <a:solidFill>
                  <a:srgbClr val="FFFFFF"/>
                </a:solidFill>
              </a14:hiddenFill>
            </a:ext>
          </a:extLst>
        </p:spPr>
      </p:pic>
      <p:pic>
        <p:nvPicPr>
          <p:cNvPr id="44" name="그림 43">
            <a:extLst>
              <a:ext uri="{FF2B5EF4-FFF2-40B4-BE49-F238E27FC236}">
                <a16:creationId xmlns:a16="http://schemas.microsoft.com/office/drawing/2014/main" id="{DF716E72-F263-4F91-8EEE-8D095266F6AE}"/>
              </a:ext>
            </a:extLst>
          </p:cNvPr>
          <p:cNvPicPr>
            <a:picLocks noChangeAspect="1"/>
          </p:cNvPicPr>
          <p:nvPr/>
        </p:nvPicPr>
        <p:blipFill>
          <a:blip r:embed="rId14"/>
          <a:stretch>
            <a:fillRect/>
          </a:stretch>
        </p:blipFill>
        <p:spPr>
          <a:xfrm>
            <a:off x="1604486" y="5243593"/>
            <a:ext cx="819606" cy="724602"/>
          </a:xfrm>
          <a:prstGeom prst="rect">
            <a:avLst/>
          </a:prstGeom>
        </p:spPr>
      </p:pic>
      <p:sp>
        <p:nvSpPr>
          <p:cNvPr id="30" name="사각형: 둥근 모서리 29">
            <a:extLst>
              <a:ext uri="{FF2B5EF4-FFF2-40B4-BE49-F238E27FC236}">
                <a16:creationId xmlns:a16="http://schemas.microsoft.com/office/drawing/2014/main" id="{8F435D8D-C519-4F6F-90FD-67C029804BCF}"/>
              </a:ext>
            </a:extLst>
          </p:cNvPr>
          <p:cNvSpPr/>
          <p:nvPr/>
        </p:nvSpPr>
        <p:spPr>
          <a:xfrm rot="20985619">
            <a:off x="1526606" y="4456736"/>
            <a:ext cx="3340132" cy="797408"/>
          </a:xfrm>
          <a:prstGeom prst="round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bg1"/>
                </a:solidFill>
              </a:rPr>
              <a:t>Data Path Bottleneck !</a:t>
            </a:r>
            <a:endParaRPr lang="ko-KR" altLang="en-US" sz="2800" b="1" dirty="0">
              <a:solidFill>
                <a:schemeClr val="bg1"/>
              </a:solidFill>
            </a:endParaRPr>
          </a:p>
        </p:txBody>
      </p:sp>
      <p:sp>
        <p:nvSpPr>
          <p:cNvPr id="45" name="직사각형 44">
            <a:extLst>
              <a:ext uri="{FF2B5EF4-FFF2-40B4-BE49-F238E27FC236}">
                <a16:creationId xmlns:a16="http://schemas.microsoft.com/office/drawing/2014/main" id="{EE578D99-ACA2-47B9-9164-151D6AECC380}"/>
              </a:ext>
            </a:extLst>
          </p:cNvPr>
          <p:cNvSpPr/>
          <p:nvPr/>
        </p:nvSpPr>
        <p:spPr>
          <a:xfrm>
            <a:off x="223838" y="2330413"/>
            <a:ext cx="11745912" cy="2281370"/>
          </a:xfrm>
          <a:prstGeom prst="rect">
            <a:avLst/>
          </a:prstGeom>
          <a:gradFill>
            <a:gsLst>
              <a:gs pos="0">
                <a:schemeClr val="bg1"/>
              </a:gs>
              <a:gs pos="40000">
                <a:schemeClr val="accent5">
                  <a:lumMod val="60000"/>
                  <a:lumOff val="40000"/>
                </a:schemeClr>
              </a:gs>
              <a:gs pos="68000">
                <a:schemeClr val="accent5">
                  <a:lumMod val="60000"/>
                  <a:lumOff val="40000"/>
                </a:schemeClr>
              </a:gs>
              <a:gs pos="100000">
                <a:schemeClr val="bg1"/>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2800" b="1" dirty="0">
                <a:solidFill>
                  <a:schemeClr val="tx1"/>
                </a:solidFill>
                <a:latin typeface="Cambria" panose="02040503050406030204" pitchFamily="18" charset="0"/>
                <a:ea typeface="Cambria" panose="02040503050406030204" pitchFamily="18" charset="0"/>
              </a:rPr>
              <a:t>By solving the bottleneck of on-device, </a:t>
            </a:r>
          </a:p>
          <a:p>
            <a:pPr algn="ctr"/>
            <a:r>
              <a:rPr lang="en-US" altLang="ko-KR" sz="2800" b="1" dirty="0">
                <a:solidFill>
                  <a:schemeClr val="tx1"/>
                </a:solidFill>
                <a:latin typeface="Cambria" panose="02040503050406030204" pitchFamily="18" charset="0"/>
                <a:ea typeface="Cambria" panose="02040503050406030204" pitchFamily="18" charset="0"/>
              </a:rPr>
              <a:t>We don’t need to get help from server computing.</a:t>
            </a:r>
          </a:p>
        </p:txBody>
      </p:sp>
    </p:spTree>
    <p:extLst>
      <p:ext uri="{BB962C8B-B14F-4D97-AF65-F5344CB8AC3E}">
        <p14:creationId xmlns:p14="http://schemas.microsoft.com/office/powerpoint/2010/main" val="1602388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500"/>
                                        <p:tgtEl>
                                          <p:spTgt spid="30"/>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2" end="2"/>
                                            </p:txEl>
                                          </p:spTgt>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fade">
                                      <p:cBhvr>
                                        <p:cTn id="18" dur="500"/>
                                        <p:tgtEl>
                                          <p:spTgt spid="35"/>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5"/>
                                        </p:tgtEl>
                                        <p:attrNameLst>
                                          <p:attrName>style.visibility</p:attrName>
                                        </p:attrNameLst>
                                      </p:cBhvr>
                                      <p:to>
                                        <p:strVal val="visible"/>
                                      </p:to>
                                    </p:set>
                                    <p:animEffect transition="in" filter="fade">
                                      <p:cBhvr>
                                        <p:cTn id="23"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0" grpId="0" animBg="1"/>
      <p:bldP spid="45"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BFAAAB08-949D-438B-BFF0-7C75641B5807}"/>
              </a:ext>
            </a:extLst>
          </p:cNvPr>
          <p:cNvSpPr>
            <a:spLocks noGrp="1"/>
          </p:cNvSpPr>
          <p:nvPr>
            <p:ph idx="1"/>
          </p:nvPr>
        </p:nvSpPr>
        <p:spPr/>
        <p:txBody>
          <a:bodyPr/>
          <a:lstStyle/>
          <a:p>
            <a:r>
              <a:rPr lang="en-US" altLang="ko-KR" b="1" dirty="0"/>
              <a:t> Mobile Environments</a:t>
            </a:r>
          </a:p>
          <a:p>
            <a:pPr lvl="1"/>
            <a:r>
              <a:rPr lang="en-US" altLang="ko-KR" dirty="0"/>
              <a:t> On-Device Machine Learning</a:t>
            </a:r>
          </a:p>
          <a:p>
            <a:pPr lvl="1"/>
            <a:endParaRPr lang="en-US" altLang="ko-KR" dirty="0"/>
          </a:p>
          <a:p>
            <a:r>
              <a:rPr lang="en-US" altLang="ko-KR" b="1" dirty="0"/>
              <a:t> Server Environments</a:t>
            </a:r>
          </a:p>
          <a:p>
            <a:pPr lvl="1"/>
            <a:r>
              <a:rPr lang="en-US" altLang="ko-KR" dirty="0"/>
              <a:t> Processing-in-Storage</a:t>
            </a:r>
            <a:endParaRPr lang="ko-KR" altLang="en-US" dirty="0"/>
          </a:p>
        </p:txBody>
      </p:sp>
      <p:sp>
        <p:nvSpPr>
          <p:cNvPr id="3" name="제목 2">
            <a:extLst>
              <a:ext uri="{FF2B5EF4-FFF2-40B4-BE49-F238E27FC236}">
                <a16:creationId xmlns:a16="http://schemas.microsoft.com/office/drawing/2014/main" id="{D1A39A88-54BA-4B13-B9A2-0DF561FDBD09}"/>
              </a:ext>
            </a:extLst>
          </p:cNvPr>
          <p:cNvSpPr>
            <a:spLocks noGrp="1"/>
          </p:cNvSpPr>
          <p:nvPr>
            <p:ph type="title"/>
          </p:nvPr>
        </p:nvSpPr>
        <p:spPr/>
        <p:txBody>
          <a:bodyPr/>
          <a:lstStyle/>
          <a:p>
            <a:r>
              <a:rPr lang="en-US" altLang="ko-KR" dirty="0"/>
              <a:t>Related Works: How to Solve Data Path Bottleneck ?</a:t>
            </a:r>
            <a:endParaRPr lang="ko-KR" altLang="en-US" dirty="0"/>
          </a:p>
        </p:txBody>
      </p:sp>
      <p:sp>
        <p:nvSpPr>
          <p:cNvPr id="4" name="슬라이드 번호 개체 틀 3">
            <a:extLst>
              <a:ext uri="{FF2B5EF4-FFF2-40B4-BE49-F238E27FC236}">
                <a16:creationId xmlns:a16="http://schemas.microsoft.com/office/drawing/2014/main" id="{6934599A-43BD-4D2F-B578-2D4B528215D6}"/>
              </a:ext>
            </a:extLst>
          </p:cNvPr>
          <p:cNvSpPr>
            <a:spLocks noGrp="1"/>
          </p:cNvSpPr>
          <p:nvPr>
            <p:ph type="sldNum" sz="quarter" idx="12"/>
          </p:nvPr>
        </p:nvSpPr>
        <p:spPr/>
        <p:txBody>
          <a:bodyPr/>
          <a:lstStyle/>
          <a:p>
            <a:fld id="{1C0F0729-2499-4ED6-A16E-F1A1F5DE7789}" type="slidenum">
              <a:rPr lang="ko-KR" altLang="en-US" smtClean="0"/>
              <a:pPr/>
              <a:t>5</a:t>
            </a:fld>
            <a:endParaRPr lang="ko-KR" altLang="en-US" dirty="0"/>
          </a:p>
        </p:txBody>
      </p:sp>
    </p:spTree>
    <p:extLst>
      <p:ext uri="{BB962C8B-B14F-4D97-AF65-F5344CB8AC3E}">
        <p14:creationId xmlns:p14="http://schemas.microsoft.com/office/powerpoint/2010/main" val="205943158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내용 개체 틀 1">
            <a:extLst>
              <a:ext uri="{FF2B5EF4-FFF2-40B4-BE49-F238E27FC236}">
                <a16:creationId xmlns:a16="http://schemas.microsoft.com/office/drawing/2014/main" id="{51CC9D17-C8D8-4ED7-B7FD-05037B86B5D7}"/>
              </a:ext>
            </a:extLst>
          </p:cNvPr>
          <p:cNvSpPr>
            <a:spLocks noGrp="1"/>
          </p:cNvSpPr>
          <p:nvPr>
            <p:ph idx="1"/>
          </p:nvPr>
        </p:nvSpPr>
        <p:spPr/>
        <p:txBody>
          <a:bodyPr/>
          <a:lstStyle/>
          <a:p>
            <a:endParaRPr lang="ko-KR" altLang="en-US" dirty="0"/>
          </a:p>
        </p:txBody>
      </p:sp>
      <p:sp>
        <p:nvSpPr>
          <p:cNvPr id="3" name="제목 2">
            <a:extLst>
              <a:ext uri="{FF2B5EF4-FFF2-40B4-BE49-F238E27FC236}">
                <a16:creationId xmlns:a16="http://schemas.microsoft.com/office/drawing/2014/main" id="{3A9B39ED-878D-48AB-B6F9-C590E70C3D5B}"/>
              </a:ext>
            </a:extLst>
          </p:cNvPr>
          <p:cNvSpPr>
            <a:spLocks noGrp="1"/>
          </p:cNvSpPr>
          <p:nvPr>
            <p:ph type="title"/>
          </p:nvPr>
        </p:nvSpPr>
        <p:spPr/>
        <p:txBody>
          <a:bodyPr/>
          <a:lstStyle/>
          <a:p>
            <a:r>
              <a:rPr lang="en-US" altLang="ko-KR" dirty="0"/>
              <a:t>On-Device Machine Learning</a:t>
            </a:r>
            <a:endParaRPr lang="ko-KR" altLang="en-US" dirty="0"/>
          </a:p>
        </p:txBody>
      </p:sp>
      <p:sp>
        <p:nvSpPr>
          <p:cNvPr id="4" name="슬라이드 번호 개체 틀 3">
            <a:extLst>
              <a:ext uri="{FF2B5EF4-FFF2-40B4-BE49-F238E27FC236}">
                <a16:creationId xmlns:a16="http://schemas.microsoft.com/office/drawing/2014/main" id="{D1276D74-8D0D-4435-B603-6145C4152B47}"/>
              </a:ext>
            </a:extLst>
          </p:cNvPr>
          <p:cNvSpPr>
            <a:spLocks noGrp="1"/>
          </p:cNvSpPr>
          <p:nvPr>
            <p:ph type="sldNum" sz="quarter" idx="12"/>
          </p:nvPr>
        </p:nvSpPr>
        <p:spPr/>
        <p:txBody>
          <a:bodyPr/>
          <a:lstStyle/>
          <a:p>
            <a:fld id="{1C0F0729-2499-4ED6-A16E-F1A1F5DE7789}" type="slidenum">
              <a:rPr lang="ko-KR" altLang="en-US" smtClean="0"/>
              <a:pPr/>
              <a:t>6</a:t>
            </a:fld>
            <a:endParaRPr lang="ko-KR" altLang="en-US" dirty="0"/>
          </a:p>
        </p:txBody>
      </p:sp>
      <p:pic>
        <p:nvPicPr>
          <p:cNvPr id="7" name="그림 6">
            <a:extLst>
              <a:ext uri="{FF2B5EF4-FFF2-40B4-BE49-F238E27FC236}">
                <a16:creationId xmlns:a16="http://schemas.microsoft.com/office/drawing/2014/main" id="{23F1B78F-2095-47A5-B24C-2BFCBC6DE60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15716" y="1059945"/>
            <a:ext cx="1593476" cy="1593476"/>
          </a:xfrm>
          <a:prstGeom prst="rect">
            <a:avLst/>
          </a:prstGeom>
        </p:spPr>
      </p:pic>
      <p:grpSp>
        <p:nvGrpSpPr>
          <p:cNvPr id="8" name="그룹 7">
            <a:extLst>
              <a:ext uri="{FF2B5EF4-FFF2-40B4-BE49-F238E27FC236}">
                <a16:creationId xmlns:a16="http://schemas.microsoft.com/office/drawing/2014/main" id="{4E04EBC2-4C39-4D38-BB24-43089F542824}"/>
              </a:ext>
            </a:extLst>
          </p:cNvPr>
          <p:cNvGrpSpPr/>
          <p:nvPr/>
        </p:nvGrpSpPr>
        <p:grpSpPr>
          <a:xfrm>
            <a:off x="3366610" y="1719497"/>
            <a:ext cx="824968" cy="631385"/>
            <a:chOff x="1684870" y="1179173"/>
            <a:chExt cx="1374695" cy="1060247"/>
          </a:xfrm>
        </p:grpSpPr>
        <p:cxnSp>
          <p:nvCxnSpPr>
            <p:cNvPr id="9" name="직선 연결선 8">
              <a:extLst>
                <a:ext uri="{FF2B5EF4-FFF2-40B4-BE49-F238E27FC236}">
                  <a16:creationId xmlns:a16="http://schemas.microsoft.com/office/drawing/2014/main" id="{90893232-AB72-4DE2-AF2B-1138BB2E0E76}"/>
                </a:ext>
              </a:extLst>
            </p:cNvPr>
            <p:cNvCxnSpPr>
              <a:stCxn id="15" idx="2"/>
              <a:endCxn id="12" idx="6"/>
            </p:cNvCxnSpPr>
            <p:nvPr/>
          </p:nvCxnSpPr>
          <p:spPr>
            <a:xfrm flipH="1">
              <a:off x="1822954" y="1254017"/>
              <a:ext cx="282864" cy="156948"/>
            </a:xfrm>
            <a:prstGeom prst="line">
              <a:avLst/>
            </a:prstGeom>
          </p:spPr>
          <p:style>
            <a:lnRef idx="1">
              <a:schemeClr val="dk1"/>
            </a:lnRef>
            <a:fillRef idx="0">
              <a:schemeClr val="dk1"/>
            </a:fillRef>
            <a:effectRef idx="0">
              <a:schemeClr val="dk1"/>
            </a:effectRef>
            <a:fontRef idx="minor">
              <a:schemeClr val="tx1"/>
            </a:fontRef>
          </p:style>
        </p:cxnSp>
        <p:sp>
          <p:nvSpPr>
            <p:cNvPr id="10" name="타원 9">
              <a:extLst>
                <a:ext uri="{FF2B5EF4-FFF2-40B4-BE49-F238E27FC236}">
                  <a16:creationId xmlns:a16="http://schemas.microsoft.com/office/drawing/2014/main" id="{64354B02-2460-4262-9A5F-0FF21CCF0A54}"/>
                </a:ext>
              </a:extLst>
            </p:cNvPr>
            <p:cNvSpPr/>
            <p:nvPr/>
          </p:nvSpPr>
          <p:spPr>
            <a:xfrm>
              <a:off x="1690517" y="1911204"/>
              <a:ext cx="138084" cy="14968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1" name="타원 10">
              <a:extLst>
                <a:ext uri="{FF2B5EF4-FFF2-40B4-BE49-F238E27FC236}">
                  <a16:creationId xmlns:a16="http://schemas.microsoft.com/office/drawing/2014/main" id="{B9B91BB7-1FB8-4830-A32F-0F37A456DA2D}"/>
                </a:ext>
              </a:extLst>
            </p:cNvPr>
            <p:cNvSpPr/>
            <p:nvPr/>
          </p:nvSpPr>
          <p:spPr>
            <a:xfrm>
              <a:off x="1684870" y="1627607"/>
              <a:ext cx="138084" cy="14968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2" name="타원 11">
              <a:extLst>
                <a:ext uri="{FF2B5EF4-FFF2-40B4-BE49-F238E27FC236}">
                  <a16:creationId xmlns:a16="http://schemas.microsoft.com/office/drawing/2014/main" id="{FD178382-7BED-4E03-8D80-8812A72161E6}"/>
                </a:ext>
              </a:extLst>
            </p:cNvPr>
            <p:cNvSpPr/>
            <p:nvPr/>
          </p:nvSpPr>
          <p:spPr>
            <a:xfrm>
              <a:off x="1684870" y="1336121"/>
              <a:ext cx="138084" cy="149688"/>
            </a:xfrm>
            <a:prstGeom prst="ellipse">
              <a:avLst/>
            </a:prstGeom>
            <a:solidFill>
              <a:srgbClr val="FFFF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3" name="타원 12">
              <a:extLst>
                <a:ext uri="{FF2B5EF4-FFF2-40B4-BE49-F238E27FC236}">
                  <a16:creationId xmlns:a16="http://schemas.microsoft.com/office/drawing/2014/main" id="{8045A67E-10AD-49E6-B215-09734524DF56}"/>
                </a:ext>
              </a:extLst>
            </p:cNvPr>
            <p:cNvSpPr/>
            <p:nvPr/>
          </p:nvSpPr>
          <p:spPr>
            <a:xfrm>
              <a:off x="2105818" y="1786615"/>
              <a:ext cx="138084" cy="149688"/>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4" name="타원 13">
              <a:extLst>
                <a:ext uri="{FF2B5EF4-FFF2-40B4-BE49-F238E27FC236}">
                  <a16:creationId xmlns:a16="http://schemas.microsoft.com/office/drawing/2014/main" id="{391BD76D-21F5-47C3-ADA7-58D319017F35}"/>
                </a:ext>
              </a:extLst>
            </p:cNvPr>
            <p:cNvSpPr/>
            <p:nvPr/>
          </p:nvSpPr>
          <p:spPr>
            <a:xfrm>
              <a:off x="2105818" y="2089732"/>
              <a:ext cx="138084" cy="149688"/>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5" name="타원 14">
              <a:extLst>
                <a:ext uri="{FF2B5EF4-FFF2-40B4-BE49-F238E27FC236}">
                  <a16:creationId xmlns:a16="http://schemas.microsoft.com/office/drawing/2014/main" id="{66C4EB98-838D-4248-BCAE-49D089200EA8}"/>
                </a:ext>
              </a:extLst>
            </p:cNvPr>
            <p:cNvSpPr/>
            <p:nvPr/>
          </p:nvSpPr>
          <p:spPr>
            <a:xfrm>
              <a:off x="2105818" y="1179173"/>
              <a:ext cx="138084" cy="149688"/>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6" name="타원 15">
              <a:extLst>
                <a:ext uri="{FF2B5EF4-FFF2-40B4-BE49-F238E27FC236}">
                  <a16:creationId xmlns:a16="http://schemas.microsoft.com/office/drawing/2014/main" id="{DBB9BF08-60BB-4076-B884-18CA845135E0}"/>
                </a:ext>
              </a:extLst>
            </p:cNvPr>
            <p:cNvSpPr/>
            <p:nvPr/>
          </p:nvSpPr>
          <p:spPr>
            <a:xfrm>
              <a:off x="2105818" y="1482290"/>
              <a:ext cx="138084" cy="149688"/>
            </a:xfrm>
            <a:prstGeom prst="ellipse">
              <a:avLst/>
            </a:prstGeom>
            <a:solidFill>
              <a:srgbClr val="0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7" name="타원 16">
              <a:extLst>
                <a:ext uri="{FF2B5EF4-FFF2-40B4-BE49-F238E27FC236}">
                  <a16:creationId xmlns:a16="http://schemas.microsoft.com/office/drawing/2014/main" id="{8AA2185A-FBC9-4ED4-87EF-5F304EFEEBD4}"/>
                </a:ext>
              </a:extLst>
            </p:cNvPr>
            <p:cNvSpPr/>
            <p:nvPr/>
          </p:nvSpPr>
          <p:spPr>
            <a:xfrm>
              <a:off x="2554774" y="1786615"/>
              <a:ext cx="138084" cy="14968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8" name="타원 17">
              <a:extLst>
                <a:ext uri="{FF2B5EF4-FFF2-40B4-BE49-F238E27FC236}">
                  <a16:creationId xmlns:a16="http://schemas.microsoft.com/office/drawing/2014/main" id="{6B017977-B37F-418E-95FA-7FA061899E7E}"/>
                </a:ext>
              </a:extLst>
            </p:cNvPr>
            <p:cNvSpPr/>
            <p:nvPr/>
          </p:nvSpPr>
          <p:spPr>
            <a:xfrm>
              <a:off x="2554774" y="2089732"/>
              <a:ext cx="138084" cy="14968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19" name="타원 18">
              <a:extLst>
                <a:ext uri="{FF2B5EF4-FFF2-40B4-BE49-F238E27FC236}">
                  <a16:creationId xmlns:a16="http://schemas.microsoft.com/office/drawing/2014/main" id="{1A061C08-8BA0-4EBD-A55E-2440767A27CE}"/>
                </a:ext>
              </a:extLst>
            </p:cNvPr>
            <p:cNvSpPr/>
            <p:nvPr/>
          </p:nvSpPr>
          <p:spPr>
            <a:xfrm>
              <a:off x="2554774" y="1179173"/>
              <a:ext cx="138084" cy="14968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0" name="타원 19">
              <a:extLst>
                <a:ext uri="{FF2B5EF4-FFF2-40B4-BE49-F238E27FC236}">
                  <a16:creationId xmlns:a16="http://schemas.microsoft.com/office/drawing/2014/main" id="{7A2C5C0E-044B-473E-958C-E2C0DF765FF2}"/>
                </a:ext>
              </a:extLst>
            </p:cNvPr>
            <p:cNvSpPr/>
            <p:nvPr/>
          </p:nvSpPr>
          <p:spPr>
            <a:xfrm>
              <a:off x="2554774" y="1482290"/>
              <a:ext cx="138084" cy="149688"/>
            </a:xfrm>
            <a:prstGeom prst="ellipse">
              <a:avLst/>
            </a:prstGeom>
            <a:solidFill>
              <a:srgbClr val="C0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21" name="타원 20">
              <a:extLst>
                <a:ext uri="{FF2B5EF4-FFF2-40B4-BE49-F238E27FC236}">
                  <a16:creationId xmlns:a16="http://schemas.microsoft.com/office/drawing/2014/main" id="{6477F47D-25C8-4F40-ADF6-30A65A441856}"/>
                </a:ext>
              </a:extLst>
            </p:cNvPr>
            <p:cNvSpPr/>
            <p:nvPr/>
          </p:nvSpPr>
          <p:spPr>
            <a:xfrm>
              <a:off x="2921481" y="1627607"/>
              <a:ext cx="138084" cy="14968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cxnSp>
          <p:nvCxnSpPr>
            <p:cNvPr id="22" name="직선 연결선 21">
              <a:extLst>
                <a:ext uri="{FF2B5EF4-FFF2-40B4-BE49-F238E27FC236}">
                  <a16:creationId xmlns:a16="http://schemas.microsoft.com/office/drawing/2014/main" id="{21626019-6676-4DC4-A625-0C536FE468F3}"/>
                </a:ext>
              </a:extLst>
            </p:cNvPr>
            <p:cNvCxnSpPr>
              <a:stCxn id="16" idx="2"/>
              <a:endCxn id="12" idx="6"/>
            </p:cNvCxnSpPr>
            <p:nvPr/>
          </p:nvCxnSpPr>
          <p:spPr>
            <a:xfrm flipH="1" flipV="1">
              <a:off x="1822954" y="1410965"/>
              <a:ext cx="282864" cy="146169"/>
            </a:xfrm>
            <a:prstGeom prst="line">
              <a:avLst/>
            </a:prstGeom>
          </p:spPr>
          <p:style>
            <a:lnRef idx="1">
              <a:schemeClr val="dk1"/>
            </a:lnRef>
            <a:fillRef idx="0">
              <a:schemeClr val="dk1"/>
            </a:fillRef>
            <a:effectRef idx="0">
              <a:schemeClr val="dk1"/>
            </a:effectRef>
            <a:fontRef idx="minor">
              <a:schemeClr val="tx1"/>
            </a:fontRef>
          </p:style>
        </p:cxnSp>
        <p:cxnSp>
          <p:nvCxnSpPr>
            <p:cNvPr id="23" name="직선 연결선 22">
              <a:extLst>
                <a:ext uri="{FF2B5EF4-FFF2-40B4-BE49-F238E27FC236}">
                  <a16:creationId xmlns:a16="http://schemas.microsoft.com/office/drawing/2014/main" id="{2B94F991-FF40-448D-A76B-D87E55C67A5C}"/>
                </a:ext>
              </a:extLst>
            </p:cNvPr>
            <p:cNvCxnSpPr>
              <a:stCxn id="13" idx="2"/>
              <a:endCxn id="12" idx="6"/>
            </p:cNvCxnSpPr>
            <p:nvPr/>
          </p:nvCxnSpPr>
          <p:spPr>
            <a:xfrm flipH="1" flipV="1">
              <a:off x="1822954" y="1410965"/>
              <a:ext cx="282864" cy="450494"/>
            </a:xfrm>
            <a:prstGeom prst="line">
              <a:avLst/>
            </a:prstGeom>
          </p:spPr>
          <p:style>
            <a:lnRef idx="1">
              <a:schemeClr val="dk1"/>
            </a:lnRef>
            <a:fillRef idx="0">
              <a:schemeClr val="dk1"/>
            </a:fillRef>
            <a:effectRef idx="0">
              <a:schemeClr val="dk1"/>
            </a:effectRef>
            <a:fontRef idx="minor">
              <a:schemeClr val="tx1"/>
            </a:fontRef>
          </p:style>
        </p:cxnSp>
        <p:cxnSp>
          <p:nvCxnSpPr>
            <p:cNvPr id="24" name="직선 연결선 23">
              <a:extLst>
                <a:ext uri="{FF2B5EF4-FFF2-40B4-BE49-F238E27FC236}">
                  <a16:creationId xmlns:a16="http://schemas.microsoft.com/office/drawing/2014/main" id="{0C9E26D4-EC63-4E96-AC29-C85A6B897C50}"/>
                </a:ext>
              </a:extLst>
            </p:cNvPr>
            <p:cNvCxnSpPr>
              <a:stCxn id="14" idx="1"/>
              <a:endCxn id="12" idx="6"/>
            </p:cNvCxnSpPr>
            <p:nvPr/>
          </p:nvCxnSpPr>
          <p:spPr>
            <a:xfrm flipH="1" flipV="1">
              <a:off x="1822954" y="1410965"/>
              <a:ext cx="303086" cy="700688"/>
            </a:xfrm>
            <a:prstGeom prst="line">
              <a:avLst/>
            </a:prstGeom>
          </p:spPr>
          <p:style>
            <a:lnRef idx="1">
              <a:schemeClr val="dk1"/>
            </a:lnRef>
            <a:fillRef idx="0">
              <a:schemeClr val="dk1"/>
            </a:fillRef>
            <a:effectRef idx="0">
              <a:schemeClr val="dk1"/>
            </a:effectRef>
            <a:fontRef idx="minor">
              <a:schemeClr val="tx1"/>
            </a:fontRef>
          </p:style>
        </p:cxnSp>
        <p:cxnSp>
          <p:nvCxnSpPr>
            <p:cNvPr id="25" name="직선 연결선 24">
              <a:extLst>
                <a:ext uri="{FF2B5EF4-FFF2-40B4-BE49-F238E27FC236}">
                  <a16:creationId xmlns:a16="http://schemas.microsoft.com/office/drawing/2014/main" id="{E7F68933-2D6C-419E-A7A2-AE52FDC11467}"/>
                </a:ext>
              </a:extLst>
            </p:cNvPr>
            <p:cNvCxnSpPr>
              <a:stCxn id="15" idx="2"/>
              <a:endCxn id="11" idx="6"/>
            </p:cNvCxnSpPr>
            <p:nvPr/>
          </p:nvCxnSpPr>
          <p:spPr>
            <a:xfrm flipH="1">
              <a:off x="1822954" y="1254017"/>
              <a:ext cx="282864" cy="448434"/>
            </a:xfrm>
            <a:prstGeom prst="line">
              <a:avLst/>
            </a:prstGeom>
          </p:spPr>
          <p:style>
            <a:lnRef idx="1">
              <a:schemeClr val="dk1"/>
            </a:lnRef>
            <a:fillRef idx="0">
              <a:schemeClr val="dk1"/>
            </a:fillRef>
            <a:effectRef idx="0">
              <a:schemeClr val="dk1"/>
            </a:effectRef>
            <a:fontRef idx="minor">
              <a:schemeClr val="tx1"/>
            </a:fontRef>
          </p:style>
        </p:cxnSp>
        <p:cxnSp>
          <p:nvCxnSpPr>
            <p:cNvPr id="26" name="직선 연결선 25">
              <a:extLst>
                <a:ext uri="{FF2B5EF4-FFF2-40B4-BE49-F238E27FC236}">
                  <a16:creationId xmlns:a16="http://schemas.microsoft.com/office/drawing/2014/main" id="{A4A704E7-D185-42ED-8A71-8F5BF1261D4C}"/>
                </a:ext>
              </a:extLst>
            </p:cNvPr>
            <p:cNvCxnSpPr>
              <a:stCxn id="16" idx="2"/>
              <a:endCxn id="11" idx="6"/>
            </p:cNvCxnSpPr>
            <p:nvPr/>
          </p:nvCxnSpPr>
          <p:spPr>
            <a:xfrm flipH="1">
              <a:off x="1822954" y="1557134"/>
              <a:ext cx="282864" cy="145317"/>
            </a:xfrm>
            <a:prstGeom prst="line">
              <a:avLst/>
            </a:prstGeom>
          </p:spPr>
          <p:style>
            <a:lnRef idx="1">
              <a:schemeClr val="dk1"/>
            </a:lnRef>
            <a:fillRef idx="0">
              <a:schemeClr val="dk1"/>
            </a:fillRef>
            <a:effectRef idx="0">
              <a:schemeClr val="dk1"/>
            </a:effectRef>
            <a:fontRef idx="minor">
              <a:schemeClr val="tx1"/>
            </a:fontRef>
          </p:style>
        </p:cxnSp>
        <p:cxnSp>
          <p:nvCxnSpPr>
            <p:cNvPr id="27" name="직선 연결선 26">
              <a:extLst>
                <a:ext uri="{FF2B5EF4-FFF2-40B4-BE49-F238E27FC236}">
                  <a16:creationId xmlns:a16="http://schemas.microsoft.com/office/drawing/2014/main" id="{F027B6C2-202F-41C4-898E-6A036C678BEB}"/>
                </a:ext>
              </a:extLst>
            </p:cNvPr>
            <p:cNvCxnSpPr>
              <a:stCxn id="13" idx="2"/>
              <a:endCxn id="11" idx="6"/>
            </p:cNvCxnSpPr>
            <p:nvPr/>
          </p:nvCxnSpPr>
          <p:spPr>
            <a:xfrm flipH="1" flipV="1">
              <a:off x="1822954" y="1702451"/>
              <a:ext cx="282864" cy="159008"/>
            </a:xfrm>
            <a:prstGeom prst="line">
              <a:avLst/>
            </a:prstGeom>
          </p:spPr>
          <p:style>
            <a:lnRef idx="1">
              <a:schemeClr val="dk1"/>
            </a:lnRef>
            <a:fillRef idx="0">
              <a:schemeClr val="dk1"/>
            </a:fillRef>
            <a:effectRef idx="0">
              <a:schemeClr val="dk1"/>
            </a:effectRef>
            <a:fontRef idx="minor">
              <a:schemeClr val="tx1"/>
            </a:fontRef>
          </p:style>
        </p:cxnSp>
        <p:cxnSp>
          <p:nvCxnSpPr>
            <p:cNvPr id="28" name="직선 연결선 27">
              <a:extLst>
                <a:ext uri="{FF2B5EF4-FFF2-40B4-BE49-F238E27FC236}">
                  <a16:creationId xmlns:a16="http://schemas.microsoft.com/office/drawing/2014/main" id="{44ED4A10-3083-432B-B862-19CBD63042D5}"/>
                </a:ext>
              </a:extLst>
            </p:cNvPr>
            <p:cNvCxnSpPr>
              <a:stCxn id="14" idx="1"/>
              <a:endCxn id="11" idx="6"/>
            </p:cNvCxnSpPr>
            <p:nvPr/>
          </p:nvCxnSpPr>
          <p:spPr>
            <a:xfrm flipH="1" flipV="1">
              <a:off x="1822954" y="1702451"/>
              <a:ext cx="303086" cy="409202"/>
            </a:xfrm>
            <a:prstGeom prst="line">
              <a:avLst/>
            </a:prstGeom>
          </p:spPr>
          <p:style>
            <a:lnRef idx="1">
              <a:schemeClr val="dk1"/>
            </a:lnRef>
            <a:fillRef idx="0">
              <a:schemeClr val="dk1"/>
            </a:fillRef>
            <a:effectRef idx="0">
              <a:schemeClr val="dk1"/>
            </a:effectRef>
            <a:fontRef idx="minor">
              <a:schemeClr val="tx1"/>
            </a:fontRef>
          </p:style>
        </p:cxnSp>
        <p:cxnSp>
          <p:nvCxnSpPr>
            <p:cNvPr id="29" name="직선 연결선 28">
              <a:extLst>
                <a:ext uri="{FF2B5EF4-FFF2-40B4-BE49-F238E27FC236}">
                  <a16:creationId xmlns:a16="http://schemas.microsoft.com/office/drawing/2014/main" id="{9322793E-3F93-4073-9A25-DE0AB33BDCF7}"/>
                </a:ext>
              </a:extLst>
            </p:cNvPr>
            <p:cNvCxnSpPr>
              <a:stCxn id="15" idx="2"/>
              <a:endCxn id="10" idx="6"/>
            </p:cNvCxnSpPr>
            <p:nvPr/>
          </p:nvCxnSpPr>
          <p:spPr>
            <a:xfrm flipH="1">
              <a:off x="1828601" y="1254017"/>
              <a:ext cx="277217" cy="732031"/>
            </a:xfrm>
            <a:prstGeom prst="line">
              <a:avLst/>
            </a:prstGeom>
          </p:spPr>
          <p:style>
            <a:lnRef idx="1">
              <a:schemeClr val="dk1"/>
            </a:lnRef>
            <a:fillRef idx="0">
              <a:schemeClr val="dk1"/>
            </a:fillRef>
            <a:effectRef idx="0">
              <a:schemeClr val="dk1"/>
            </a:effectRef>
            <a:fontRef idx="minor">
              <a:schemeClr val="tx1"/>
            </a:fontRef>
          </p:style>
        </p:cxnSp>
        <p:cxnSp>
          <p:nvCxnSpPr>
            <p:cNvPr id="30" name="직선 연결선 29">
              <a:extLst>
                <a:ext uri="{FF2B5EF4-FFF2-40B4-BE49-F238E27FC236}">
                  <a16:creationId xmlns:a16="http://schemas.microsoft.com/office/drawing/2014/main" id="{967941FC-2F86-4FEF-B42A-3D132F79A98F}"/>
                </a:ext>
              </a:extLst>
            </p:cNvPr>
            <p:cNvCxnSpPr>
              <a:stCxn id="16" idx="2"/>
              <a:endCxn id="10" idx="6"/>
            </p:cNvCxnSpPr>
            <p:nvPr/>
          </p:nvCxnSpPr>
          <p:spPr>
            <a:xfrm flipH="1">
              <a:off x="1828601" y="1557134"/>
              <a:ext cx="277217" cy="428914"/>
            </a:xfrm>
            <a:prstGeom prst="line">
              <a:avLst/>
            </a:prstGeom>
          </p:spPr>
          <p:style>
            <a:lnRef idx="1">
              <a:schemeClr val="dk1"/>
            </a:lnRef>
            <a:fillRef idx="0">
              <a:schemeClr val="dk1"/>
            </a:fillRef>
            <a:effectRef idx="0">
              <a:schemeClr val="dk1"/>
            </a:effectRef>
            <a:fontRef idx="minor">
              <a:schemeClr val="tx1"/>
            </a:fontRef>
          </p:style>
        </p:cxnSp>
        <p:cxnSp>
          <p:nvCxnSpPr>
            <p:cNvPr id="31" name="직선 연결선 30">
              <a:extLst>
                <a:ext uri="{FF2B5EF4-FFF2-40B4-BE49-F238E27FC236}">
                  <a16:creationId xmlns:a16="http://schemas.microsoft.com/office/drawing/2014/main" id="{13414899-C23D-4D61-880D-74D377A403F8}"/>
                </a:ext>
              </a:extLst>
            </p:cNvPr>
            <p:cNvCxnSpPr>
              <a:stCxn id="13" idx="2"/>
              <a:endCxn id="10" idx="6"/>
            </p:cNvCxnSpPr>
            <p:nvPr/>
          </p:nvCxnSpPr>
          <p:spPr>
            <a:xfrm flipH="1">
              <a:off x="1828601" y="1861459"/>
              <a:ext cx="277217" cy="124589"/>
            </a:xfrm>
            <a:prstGeom prst="line">
              <a:avLst/>
            </a:prstGeom>
          </p:spPr>
          <p:style>
            <a:lnRef idx="1">
              <a:schemeClr val="dk1"/>
            </a:lnRef>
            <a:fillRef idx="0">
              <a:schemeClr val="dk1"/>
            </a:fillRef>
            <a:effectRef idx="0">
              <a:schemeClr val="dk1"/>
            </a:effectRef>
            <a:fontRef idx="minor">
              <a:schemeClr val="tx1"/>
            </a:fontRef>
          </p:style>
        </p:cxnSp>
        <p:cxnSp>
          <p:nvCxnSpPr>
            <p:cNvPr id="32" name="직선 연결선 31">
              <a:extLst>
                <a:ext uri="{FF2B5EF4-FFF2-40B4-BE49-F238E27FC236}">
                  <a16:creationId xmlns:a16="http://schemas.microsoft.com/office/drawing/2014/main" id="{013054A3-142C-403C-BD30-C5D893331025}"/>
                </a:ext>
              </a:extLst>
            </p:cNvPr>
            <p:cNvCxnSpPr>
              <a:stCxn id="14" idx="1"/>
              <a:endCxn id="10" idx="6"/>
            </p:cNvCxnSpPr>
            <p:nvPr/>
          </p:nvCxnSpPr>
          <p:spPr>
            <a:xfrm flipH="1" flipV="1">
              <a:off x="1828601" y="1986048"/>
              <a:ext cx="297439" cy="125605"/>
            </a:xfrm>
            <a:prstGeom prst="line">
              <a:avLst/>
            </a:prstGeom>
          </p:spPr>
          <p:style>
            <a:lnRef idx="1">
              <a:schemeClr val="dk1"/>
            </a:lnRef>
            <a:fillRef idx="0">
              <a:schemeClr val="dk1"/>
            </a:fillRef>
            <a:effectRef idx="0">
              <a:schemeClr val="dk1"/>
            </a:effectRef>
            <a:fontRef idx="minor">
              <a:schemeClr val="tx1"/>
            </a:fontRef>
          </p:style>
        </p:cxnSp>
        <p:cxnSp>
          <p:nvCxnSpPr>
            <p:cNvPr id="33" name="직선 연결선 32">
              <a:extLst>
                <a:ext uri="{FF2B5EF4-FFF2-40B4-BE49-F238E27FC236}">
                  <a16:creationId xmlns:a16="http://schemas.microsoft.com/office/drawing/2014/main" id="{2E8CD638-3DA8-4C15-AE72-CC47B7AC7BFA}"/>
                </a:ext>
              </a:extLst>
            </p:cNvPr>
            <p:cNvCxnSpPr>
              <a:stCxn id="19" idx="2"/>
              <a:endCxn id="15" idx="6"/>
            </p:cNvCxnSpPr>
            <p:nvPr/>
          </p:nvCxnSpPr>
          <p:spPr>
            <a:xfrm flipH="1">
              <a:off x="2243902" y="1254017"/>
              <a:ext cx="310872" cy="0"/>
            </a:xfrm>
            <a:prstGeom prst="line">
              <a:avLst/>
            </a:prstGeom>
          </p:spPr>
          <p:style>
            <a:lnRef idx="1">
              <a:schemeClr val="dk1"/>
            </a:lnRef>
            <a:fillRef idx="0">
              <a:schemeClr val="dk1"/>
            </a:fillRef>
            <a:effectRef idx="0">
              <a:schemeClr val="dk1"/>
            </a:effectRef>
            <a:fontRef idx="minor">
              <a:schemeClr val="tx1"/>
            </a:fontRef>
          </p:style>
        </p:cxnSp>
        <p:cxnSp>
          <p:nvCxnSpPr>
            <p:cNvPr id="34" name="직선 연결선 33">
              <a:extLst>
                <a:ext uri="{FF2B5EF4-FFF2-40B4-BE49-F238E27FC236}">
                  <a16:creationId xmlns:a16="http://schemas.microsoft.com/office/drawing/2014/main" id="{0671A0A9-7CA1-4B9E-AC07-FE7C5ADAE1D9}"/>
                </a:ext>
              </a:extLst>
            </p:cNvPr>
            <p:cNvCxnSpPr>
              <a:stCxn id="20" idx="2"/>
              <a:endCxn id="15" idx="6"/>
            </p:cNvCxnSpPr>
            <p:nvPr/>
          </p:nvCxnSpPr>
          <p:spPr>
            <a:xfrm flipH="1" flipV="1">
              <a:off x="2243902" y="1254017"/>
              <a:ext cx="310872" cy="303117"/>
            </a:xfrm>
            <a:prstGeom prst="line">
              <a:avLst/>
            </a:prstGeom>
          </p:spPr>
          <p:style>
            <a:lnRef idx="1">
              <a:schemeClr val="dk1"/>
            </a:lnRef>
            <a:fillRef idx="0">
              <a:schemeClr val="dk1"/>
            </a:fillRef>
            <a:effectRef idx="0">
              <a:schemeClr val="dk1"/>
            </a:effectRef>
            <a:fontRef idx="minor">
              <a:schemeClr val="tx1"/>
            </a:fontRef>
          </p:style>
        </p:cxnSp>
        <p:cxnSp>
          <p:nvCxnSpPr>
            <p:cNvPr id="35" name="직선 연결선 34">
              <a:extLst>
                <a:ext uri="{FF2B5EF4-FFF2-40B4-BE49-F238E27FC236}">
                  <a16:creationId xmlns:a16="http://schemas.microsoft.com/office/drawing/2014/main" id="{1797A166-F80B-43E8-A1C9-64067F70F090}"/>
                </a:ext>
              </a:extLst>
            </p:cNvPr>
            <p:cNvCxnSpPr>
              <a:stCxn id="17" idx="2"/>
              <a:endCxn id="15" idx="6"/>
            </p:cNvCxnSpPr>
            <p:nvPr/>
          </p:nvCxnSpPr>
          <p:spPr>
            <a:xfrm flipH="1" flipV="1">
              <a:off x="2243902" y="1254017"/>
              <a:ext cx="310872" cy="607442"/>
            </a:xfrm>
            <a:prstGeom prst="line">
              <a:avLst/>
            </a:prstGeom>
          </p:spPr>
          <p:style>
            <a:lnRef idx="1">
              <a:schemeClr val="dk1"/>
            </a:lnRef>
            <a:fillRef idx="0">
              <a:schemeClr val="dk1"/>
            </a:fillRef>
            <a:effectRef idx="0">
              <a:schemeClr val="dk1"/>
            </a:effectRef>
            <a:fontRef idx="minor">
              <a:schemeClr val="tx1"/>
            </a:fontRef>
          </p:style>
        </p:cxnSp>
        <p:cxnSp>
          <p:nvCxnSpPr>
            <p:cNvPr id="36" name="직선 연결선 35">
              <a:extLst>
                <a:ext uri="{FF2B5EF4-FFF2-40B4-BE49-F238E27FC236}">
                  <a16:creationId xmlns:a16="http://schemas.microsoft.com/office/drawing/2014/main" id="{F61BC05C-0907-415F-9FFE-CB2C78D683E2}"/>
                </a:ext>
              </a:extLst>
            </p:cNvPr>
            <p:cNvCxnSpPr>
              <a:stCxn id="18" idx="1"/>
              <a:endCxn id="15" idx="6"/>
            </p:cNvCxnSpPr>
            <p:nvPr/>
          </p:nvCxnSpPr>
          <p:spPr>
            <a:xfrm flipH="1" flipV="1">
              <a:off x="2243902" y="1254017"/>
              <a:ext cx="331094" cy="857636"/>
            </a:xfrm>
            <a:prstGeom prst="line">
              <a:avLst/>
            </a:prstGeom>
          </p:spPr>
          <p:style>
            <a:lnRef idx="1">
              <a:schemeClr val="dk1"/>
            </a:lnRef>
            <a:fillRef idx="0">
              <a:schemeClr val="dk1"/>
            </a:fillRef>
            <a:effectRef idx="0">
              <a:schemeClr val="dk1"/>
            </a:effectRef>
            <a:fontRef idx="minor">
              <a:schemeClr val="tx1"/>
            </a:fontRef>
          </p:style>
        </p:cxnSp>
        <p:cxnSp>
          <p:nvCxnSpPr>
            <p:cNvPr id="37" name="직선 연결선 36">
              <a:extLst>
                <a:ext uri="{FF2B5EF4-FFF2-40B4-BE49-F238E27FC236}">
                  <a16:creationId xmlns:a16="http://schemas.microsoft.com/office/drawing/2014/main" id="{9F7D8596-42B4-48CF-866E-460374F98AEA}"/>
                </a:ext>
              </a:extLst>
            </p:cNvPr>
            <p:cNvCxnSpPr>
              <a:stCxn id="19" idx="2"/>
              <a:endCxn id="16" idx="6"/>
            </p:cNvCxnSpPr>
            <p:nvPr/>
          </p:nvCxnSpPr>
          <p:spPr>
            <a:xfrm flipH="1">
              <a:off x="2243902" y="1254017"/>
              <a:ext cx="310872" cy="303117"/>
            </a:xfrm>
            <a:prstGeom prst="line">
              <a:avLst/>
            </a:prstGeom>
          </p:spPr>
          <p:style>
            <a:lnRef idx="1">
              <a:schemeClr val="dk1"/>
            </a:lnRef>
            <a:fillRef idx="0">
              <a:schemeClr val="dk1"/>
            </a:fillRef>
            <a:effectRef idx="0">
              <a:schemeClr val="dk1"/>
            </a:effectRef>
            <a:fontRef idx="minor">
              <a:schemeClr val="tx1"/>
            </a:fontRef>
          </p:style>
        </p:cxnSp>
        <p:cxnSp>
          <p:nvCxnSpPr>
            <p:cNvPr id="38" name="직선 연결선 37">
              <a:extLst>
                <a:ext uri="{FF2B5EF4-FFF2-40B4-BE49-F238E27FC236}">
                  <a16:creationId xmlns:a16="http://schemas.microsoft.com/office/drawing/2014/main" id="{EC3379E7-3797-405C-8FC5-D383D112F526}"/>
                </a:ext>
              </a:extLst>
            </p:cNvPr>
            <p:cNvCxnSpPr>
              <a:stCxn id="20" idx="2"/>
              <a:endCxn id="16" idx="6"/>
            </p:cNvCxnSpPr>
            <p:nvPr/>
          </p:nvCxnSpPr>
          <p:spPr>
            <a:xfrm flipH="1">
              <a:off x="2243902" y="1557134"/>
              <a:ext cx="310872" cy="0"/>
            </a:xfrm>
            <a:prstGeom prst="line">
              <a:avLst/>
            </a:prstGeom>
          </p:spPr>
          <p:style>
            <a:lnRef idx="1">
              <a:schemeClr val="dk1"/>
            </a:lnRef>
            <a:fillRef idx="0">
              <a:schemeClr val="dk1"/>
            </a:fillRef>
            <a:effectRef idx="0">
              <a:schemeClr val="dk1"/>
            </a:effectRef>
            <a:fontRef idx="minor">
              <a:schemeClr val="tx1"/>
            </a:fontRef>
          </p:style>
        </p:cxnSp>
        <p:cxnSp>
          <p:nvCxnSpPr>
            <p:cNvPr id="39" name="직선 연결선 38">
              <a:extLst>
                <a:ext uri="{FF2B5EF4-FFF2-40B4-BE49-F238E27FC236}">
                  <a16:creationId xmlns:a16="http://schemas.microsoft.com/office/drawing/2014/main" id="{56275606-4C4D-4BE5-A8E2-DBD055ABB985}"/>
                </a:ext>
              </a:extLst>
            </p:cNvPr>
            <p:cNvCxnSpPr>
              <a:stCxn id="17" idx="2"/>
              <a:endCxn id="16" idx="6"/>
            </p:cNvCxnSpPr>
            <p:nvPr/>
          </p:nvCxnSpPr>
          <p:spPr>
            <a:xfrm flipH="1" flipV="1">
              <a:off x="2243902" y="1557134"/>
              <a:ext cx="310872" cy="304325"/>
            </a:xfrm>
            <a:prstGeom prst="line">
              <a:avLst/>
            </a:prstGeom>
          </p:spPr>
          <p:style>
            <a:lnRef idx="1">
              <a:schemeClr val="dk1"/>
            </a:lnRef>
            <a:fillRef idx="0">
              <a:schemeClr val="dk1"/>
            </a:fillRef>
            <a:effectRef idx="0">
              <a:schemeClr val="dk1"/>
            </a:effectRef>
            <a:fontRef idx="minor">
              <a:schemeClr val="tx1"/>
            </a:fontRef>
          </p:style>
        </p:cxnSp>
        <p:cxnSp>
          <p:nvCxnSpPr>
            <p:cNvPr id="40" name="직선 연결선 39">
              <a:extLst>
                <a:ext uri="{FF2B5EF4-FFF2-40B4-BE49-F238E27FC236}">
                  <a16:creationId xmlns:a16="http://schemas.microsoft.com/office/drawing/2014/main" id="{C11A7CB4-544A-4ABF-BE5A-C040525CA95D}"/>
                </a:ext>
              </a:extLst>
            </p:cNvPr>
            <p:cNvCxnSpPr>
              <a:stCxn id="18" idx="1"/>
              <a:endCxn id="16" idx="6"/>
            </p:cNvCxnSpPr>
            <p:nvPr/>
          </p:nvCxnSpPr>
          <p:spPr>
            <a:xfrm flipH="1" flipV="1">
              <a:off x="2243902" y="1557134"/>
              <a:ext cx="331094" cy="554519"/>
            </a:xfrm>
            <a:prstGeom prst="line">
              <a:avLst/>
            </a:prstGeom>
          </p:spPr>
          <p:style>
            <a:lnRef idx="1">
              <a:schemeClr val="dk1"/>
            </a:lnRef>
            <a:fillRef idx="0">
              <a:schemeClr val="dk1"/>
            </a:fillRef>
            <a:effectRef idx="0">
              <a:schemeClr val="dk1"/>
            </a:effectRef>
            <a:fontRef idx="minor">
              <a:schemeClr val="tx1"/>
            </a:fontRef>
          </p:style>
        </p:cxnSp>
        <p:cxnSp>
          <p:nvCxnSpPr>
            <p:cNvPr id="41" name="직선 연결선 40">
              <a:extLst>
                <a:ext uri="{FF2B5EF4-FFF2-40B4-BE49-F238E27FC236}">
                  <a16:creationId xmlns:a16="http://schemas.microsoft.com/office/drawing/2014/main" id="{0A60A874-A7AD-415D-973D-624141F49DDB}"/>
                </a:ext>
              </a:extLst>
            </p:cNvPr>
            <p:cNvCxnSpPr>
              <a:stCxn id="19" idx="2"/>
              <a:endCxn id="13" idx="6"/>
            </p:cNvCxnSpPr>
            <p:nvPr/>
          </p:nvCxnSpPr>
          <p:spPr>
            <a:xfrm flipH="1">
              <a:off x="2243902" y="1254017"/>
              <a:ext cx="310872" cy="607442"/>
            </a:xfrm>
            <a:prstGeom prst="line">
              <a:avLst/>
            </a:prstGeom>
          </p:spPr>
          <p:style>
            <a:lnRef idx="1">
              <a:schemeClr val="dk1"/>
            </a:lnRef>
            <a:fillRef idx="0">
              <a:schemeClr val="dk1"/>
            </a:fillRef>
            <a:effectRef idx="0">
              <a:schemeClr val="dk1"/>
            </a:effectRef>
            <a:fontRef idx="minor">
              <a:schemeClr val="tx1"/>
            </a:fontRef>
          </p:style>
        </p:cxnSp>
        <p:cxnSp>
          <p:nvCxnSpPr>
            <p:cNvPr id="42" name="직선 연결선 41">
              <a:extLst>
                <a:ext uri="{FF2B5EF4-FFF2-40B4-BE49-F238E27FC236}">
                  <a16:creationId xmlns:a16="http://schemas.microsoft.com/office/drawing/2014/main" id="{2394631A-A3F4-484B-A81E-8B1214FE703A}"/>
                </a:ext>
              </a:extLst>
            </p:cNvPr>
            <p:cNvCxnSpPr>
              <a:stCxn id="20" idx="2"/>
              <a:endCxn id="13" idx="6"/>
            </p:cNvCxnSpPr>
            <p:nvPr/>
          </p:nvCxnSpPr>
          <p:spPr>
            <a:xfrm flipH="1">
              <a:off x="2243902" y="1557134"/>
              <a:ext cx="310872" cy="304325"/>
            </a:xfrm>
            <a:prstGeom prst="line">
              <a:avLst/>
            </a:prstGeom>
          </p:spPr>
          <p:style>
            <a:lnRef idx="1">
              <a:schemeClr val="dk1"/>
            </a:lnRef>
            <a:fillRef idx="0">
              <a:schemeClr val="dk1"/>
            </a:fillRef>
            <a:effectRef idx="0">
              <a:schemeClr val="dk1"/>
            </a:effectRef>
            <a:fontRef idx="minor">
              <a:schemeClr val="tx1"/>
            </a:fontRef>
          </p:style>
        </p:cxnSp>
        <p:cxnSp>
          <p:nvCxnSpPr>
            <p:cNvPr id="43" name="직선 연결선 42">
              <a:extLst>
                <a:ext uri="{FF2B5EF4-FFF2-40B4-BE49-F238E27FC236}">
                  <a16:creationId xmlns:a16="http://schemas.microsoft.com/office/drawing/2014/main" id="{4A11B415-2178-4A5E-B6F2-A92B499AB7B0}"/>
                </a:ext>
              </a:extLst>
            </p:cNvPr>
            <p:cNvCxnSpPr>
              <a:stCxn id="17" idx="2"/>
              <a:endCxn id="13" idx="6"/>
            </p:cNvCxnSpPr>
            <p:nvPr/>
          </p:nvCxnSpPr>
          <p:spPr>
            <a:xfrm flipH="1">
              <a:off x="2243902" y="1861459"/>
              <a:ext cx="310872" cy="0"/>
            </a:xfrm>
            <a:prstGeom prst="line">
              <a:avLst/>
            </a:prstGeom>
          </p:spPr>
          <p:style>
            <a:lnRef idx="1">
              <a:schemeClr val="dk1"/>
            </a:lnRef>
            <a:fillRef idx="0">
              <a:schemeClr val="dk1"/>
            </a:fillRef>
            <a:effectRef idx="0">
              <a:schemeClr val="dk1"/>
            </a:effectRef>
            <a:fontRef idx="minor">
              <a:schemeClr val="tx1"/>
            </a:fontRef>
          </p:style>
        </p:cxnSp>
        <p:cxnSp>
          <p:nvCxnSpPr>
            <p:cNvPr id="44" name="직선 연결선 43">
              <a:extLst>
                <a:ext uri="{FF2B5EF4-FFF2-40B4-BE49-F238E27FC236}">
                  <a16:creationId xmlns:a16="http://schemas.microsoft.com/office/drawing/2014/main" id="{BB9C93C0-BFED-418C-910D-261EADBB6618}"/>
                </a:ext>
              </a:extLst>
            </p:cNvPr>
            <p:cNvCxnSpPr>
              <a:stCxn id="18" idx="1"/>
              <a:endCxn id="13" idx="6"/>
            </p:cNvCxnSpPr>
            <p:nvPr/>
          </p:nvCxnSpPr>
          <p:spPr>
            <a:xfrm flipH="1" flipV="1">
              <a:off x="2243902" y="1861459"/>
              <a:ext cx="331094" cy="250194"/>
            </a:xfrm>
            <a:prstGeom prst="line">
              <a:avLst/>
            </a:prstGeom>
          </p:spPr>
          <p:style>
            <a:lnRef idx="1">
              <a:schemeClr val="dk1"/>
            </a:lnRef>
            <a:fillRef idx="0">
              <a:schemeClr val="dk1"/>
            </a:fillRef>
            <a:effectRef idx="0">
              <a:schemeClr val="dk1"/>
            </a:effectRef>
            <a:fontRef idx="minor">
              <a:schemeClr val="tx1"/>
            </a:fontRef>
          </p:style>
        </p:cxnSp>
        <p:cxnSp>
          <p:nvCxnSpPr>
            <p:cNvPr id="45" name="직선 연결선 44">
              <a:extLst>
                <a:ext uri="{FF2B5EF4-FFF2-40B4-BE49-F238E27FC236}">
                  <a16:creationId xmlns:a16="http://schemas.microsoft.com/office/drawing/2014/main" id="{AD00C5FD-6AE7-45AA-9F3B-C950F32D4483}"/>
                </a:ext>
              </a:extLst>
            </p:cNvPr>
            <p:cNvCxnSpPr>
              <a:stCxn id="18" idx="2"/>
              <a:endCxn id="14" idx="6"/>
            </p:cNvCxnSpPr>
            <p:nvPr/>
          </p:nvCxnSpPr>
          <p:spPr>
            <a:xfrm flipH="1">
              <a:off x="2243902" y="2164576"/>
              <a:ext cx="310872" cy="0"/>
            </a:xfrm>
            <a:prstGeom prst="line">
              <a:avLst/>
            </a:prstGeom>
          </p:spPr>
          <p:style>
            <a:lnRef idx="1">
              <a:schemeClr val="dk1"/>
            </a:lnRef>
            <a:fillRef idx="0">
              <a:schemeClr val="dk1"/>
            </a:fillRef>
            <a:effectRef idx="0">
              <a:schemeClr val="dk1"/>
            </a:effectRef>
            <a:fontRef idx="minor">
              <a:schemeClr val="tx1"/>
            </a:fontRef>
          </p:style>
        </p:cxnSp>
        <p:cxnSp>
          <p:nvCxnSpPr>
            <p:cNvPr id="46" name="직선 연결선 45">
              <a:extLst>
                <a:ext uri="{FF2B5EF4-FFF2-40B4-BE49-F238E27FC236}">
                  <a16:creationId xmlns:a16="http://schemas.microsoft.com/office/drawing/2014/main" id="{633A1C37-9C7F-4C98-8601-64B041CC6EEA}"/>
                </a:ext>
              </a:extLst>
            </p:cNvPr>
            <p:cNvCxnSpPr>
              <a:stCxn id="17" idx="2"/>
              <a:endCxn id="14" idx="6"/>
            </p:cNvCxnSpPr>
            <p:nvPr/>
          </p:nvCxnSpPr>
          <p:spPr>
            <a:xfrm flipH="1">
              <a:off x="2243902" y="1861459"/>
              <a:ext cx="310872" cy="303117"/>
            </a:xfrm>
            <a:prstGeom prst="line">
              <a:avLst/>
            </a:prstGeom>
          </p:spPr>
          <p:style>
            <a:lnRef idx="1">
              <a:schemeClr val="dk1"/>
            </a:lnRef>
            <a:fillRef idx="0">
              <a:schemeClr val="dk1"/>
            </a:fillRef>
            <a:effectRef idx="0">
              <a:schemeClr val="dk1"/>
            </a:effectRef>
            <a:fontRef idx="minor">
              <a:schemeClr val="tx1"/>
            </a:fontRef>
          </p:style>
        </p:cxnSp>
        <p:cxnSp>
          <p:nvCxnSpPr>
            <p:cNvPr id="47" name="직선 연결선 46">
              <a:extLst>
                <a:ext uri="{FF2B5EF4-FFF2-40B4-BE49-F238E27FC236}">
                  <a16:creationId xmlns:a16="http://schemas.microsoft.com/office/drawing/2014/main" id="{9505E9FC-404E-47F8-8AEC-070ECDEFD4B8}"/>
                </a:ext>
              </a:extLst>
            </p:cNvPr>
            <p:cNvCxnSpPr>
              <a:stCxn id="20" idx="2"/>
              <a:endCxn id="14" idx="6"/>
            </p:cNvCxnSpPr>
            <p:nvPr/>
          </p:nvCxnSpPr>
          <p:spPr>
            <a:xfrm flipH="1">
              <a:off x="2243902" y="1557134"/>
              <a:ext cx="310872" cy="607442"/>
            </a:xfrm>
            <a:prstGeom prst="line">
              <a:avLst/>
            </a:prstGeom>
          </p:spPr>
          <p:style>
            <a:lnRef idx="1">
              <a:schemeClr val="dk1"/>
            </a:lnRef>
            <a:fillRef idx="0">
              <a:schemeClr val="dk1"/>
            </a:fillRef>
            <a:effectRef idx="0">
              <a:schemeClr val="dk1"/>
            </a:effectRef>
            <a:fontRef idx="minor">
              <a:schemeClr val="tx1"/>
            </a:fontRef>
          </p:style>
        </p:cxnSp>
        <p:cxnSp>
          <p:nvCxnSpPr>
            <p:cNvPr id="48" name="직선 연결선 47">
              <a:extLst>
                <a:ext uri="{FF2B5EF4-FFF2-40B4-BE49-F238E27FC236}">
                  <a16:creationId xmlns:a16="http://schemas.microsoft.com/office/drawing/2014/main" id="{41B11740-DDDF-4EAE-9B34-EB2C4B1FEAE4}"/>
                </a:ext>
              </a:extLst>
            </p:cNvPr>
            <p:cNvCxnSpPr>
              <a:stCxn id="21" idx="1"/>
              <a:endCxn id="19" idx="6"/>
            </p:cNvCxnSpPr>
            <p:nvPr/>
          </p:nvCxnSpPr>
          <p:spPr>
            <a:xfrm flipH="1" flipV="1">
              <a:off x="2692858" y="1254017"/>
              <a:ext cx="248845" cy="395511"/>
            </a:xfrm>
            <a:prstGeom prst="line">
              <a:avLst/>
            </a:prstGeom>
          </p:spPr>
          <p:style>
            <a:lnRef idx="1">
              <a:schemeClr val="dk1"/>
            </a:lnRef>
            <a:fillRef idx="0">
              <a:schemeClr val="dk1"/>
            </a:fillRef>
            <a:effectRef idx="0">
              <a:schemeClr val="dk1"/>
            </a:effectRef>
            <a:fontRef idx="minor">
              <a:schemeClr val="tx1"/>
            </a:fontRef>
          </p:style>
        </p:cxnSp>
        <p:cxnSp>
          <p:nvCxnSpPr>
            <p:cNvPr id="49" name="직선 연결선 48">
              <a:extLst>
                <a:ext uri="{FF2B5EF4-FFF2-40B4-BE49-F238E27FC236}">
                  <a16:creationId xmlns:a16="http://schemas.microsoft.com/office/drawing/2014/main" id="{DF00F752-27C8-47E2-A027-DBD4F9D40C06}"/>
                </a:ext>
              </a:extLst>
            </p:cNvPr>
            <p:cNvCxnSpPr>
              <a:stCxn id="21" idx="3"/>
              <a:endCxn id="18" idx="6"/>
            </p:cNvCxnSpPr>
            <p:nvPr/>
          </p:nvCxnSpPr>
          <p:spPr>
            <a:xfrm flipH="1">
              <a:off x="2692858" y="1755374"/>
              <a:ext cx="248845" cy="409202"/>
            </a:xfrm>
            <a:prstGeom prst="line">
              <a:avLst/>
            </a:prstGeom>
          </p:spPr>
          <p:style>
            <a:lnRef idx="1">
              <a:schemeClr val="dk1"/>
            </a:lnRef>
            <a:fillRef idx="0">
              <a:schemeClr val="dk1"/>
            </a:fillRef>
            <a:effectRef idx="0">
              <a:schemeClr val="dk1"/>
            </a:effectRef>
            <a:fontRef idx="minor">
              <a:schemeClr val="tx1"/>
            </a:fontRef>
          </p:style>
        </p:cxnSp>
        <p:cxnSp>
          <p:nvCxnSpPr>
            <p:cNvPr id="50" name="직선 연결선 49">
              <a:extLst>
                <a:ext uri="{FF2B5EF4-FFF2-40B4-BE49-F238E27FC236}">
                  <a16:creationId xmlns:a16="http://schemas.microsoft.com/office/drawing/2014/main" id="{E51DB136-B172-4E33-A86E-092D5832D162}"/>
                </a:ext>
              </a:extLst>
            </p:cNvPr>
            <p:cNvCxnSpPr>
              <a:stCxn id="21" idx="2"/>
              <a:endCxn id="17" idx="6"/>
            </p:cNvCxnSpPr>
            <p:nvPr/>
          </p:nvCxnSpPr>
          <p:spPr>
            <a:xfrm flipH="1">
              <a:off x="2692858" y="1702451"/>
              <a:ext cx="228623" cy="159008"/>
            </a:xfrm>
            <a:prstGeom prst="line">
              <a:avLst/>
            </a:prstGeom>
          </p:spPr>
          <p:style>
            <a:lnRef idx="1">
              <a:schemeClr val="dk1"/>
            </a:lnRef>
            <a:fillRef idx="0">
              <a:schemeClr val="dk1"/>
            </a:fillRef>
            <a:effectRef idx="0">
              <a:schemeClr val="dk1"/>
            </a:effectRef>
            <a:fontRef idx="minor">
              <a:schemeClr val="tx1"/>
            </a:fontRef>
          </p:style>
        </p:cxnSp>
        <p:cxnSp>
          <p:nvCxnSpPr>
            <p:cNvPr id="51" name="직선 연결선 50">
              <a:extLst>
                <a:ext uri="{FF2B5EF4-FFF2-40B4-BE49-F238E27FC236}">
                  <a16:creationId xmlns:a16="http://schemas.microsoft.com/office/drawing/2014/main" id="{5390325E-9223-49BC-B813-5307A0847B87}"/>
                </a:ext>
              </a:extLst>
            </p:cNvPr>
            <p:cNvCxnSpPr>
              <a:stCxn id="21" idx="2"/>
              <a:endCxn id="20" idx="6"/>
            </p:cNvCxnSpPr>
            <p:nvPr/>
          </p:nvCxnSpPr>
          <p:spPr>
            <a:xfrm flipH="1" flipV="1">
              <a:off x="2692858" y="1557134"/>
              <a:ext cx="228623" cy="145317"/>
            </a:xfrm>
            <a:prstGeom prst="line">
              <a:avLst/>
            </a:prstGeom>
          </p:spPr>
          <p:style>
            <a:lnRef idx="1">
              <a:schemeClr val="dk1"/>
            </a:lnRef>
            <a:fillRef idx="0">
              <a:schemeClr val="dk1"/>
            </a:fillRef>
            <a:effectRef idx="0">
              <a:schemeClr val="dk1"/>
            </a:effectRef>
            <a:fontRef idx="minor">
              <a:schemeClr val="tx1"/>
            </a:fontRef>
          </p:style>
        </p:cxnSp>
      </p:grpSp>
      <p:cxnSp>
        <p:nvCxnSpPr>
          <p:cNvPr id="52" name="직선 연결선 51">
            <a:extLst>
              <a:ext uri="{FF2B5EF4-FFF2-40B4-BE49-F238E27FC236}">
                <a16:creationId xmlns:a16="http://schemas.microsoft.com/office/drawing/2014/main" id="{E334FAB2-63AD-40D3-8A94-8A3F3B75401C}"/>
              </a:ext>
            </a:extLst>
          </p:cNvPr>
          <p:cNvCxnSpPr>
            <a:cxnSpLocks/>
          </p:cNvCxnSpPr>
          <p:nvPr/>
        </p:nvCxnSpPr>
        <p:spPr>
          <a:xfrm flipH="1">
            <a:off x="8408098" y="4135939"/>
            <a:ext cx="885012" cy="1481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cxnSp>
        <p:nvCxnSpPr>
          <p:cNvPr id="53" name="직선 연결선 52">
            <a:extLst>
              <a:ext uri="{FF2B5EF4-FFF2-40B4-BE49-F238E27FC236}">
                <a16:creationId xmlns:a16="http://schemas.microsoft.com/office/drawing/2014/main" id="{39B8735C-9528-4CD2-86D6-4265C6DB07B1}"/>
              </a:ext>
            </a:extLst>
          </p:cNvPr>
          <p:cNvCxnSpPr>
            <a:cxnSpLocks/>
          </p:cNvCxnSpPr>
          <p:nvPr/>
        </p:nvCxnSpPr>
        <p:spPr>
          <a:xfrm flipH="1" flipV="1">
            <a:off x="3516230" y="4530942"/>
            <a:ext cx="6534505" cy="43208"/>
          </a:xfrm>
          <a:prstGeom prst="line">
            <a:avLst/>
          </a:prstGeom>
          <a:ln w="38100">
            <a:solidFill>
              <a:schemeClr val="accent2"/>
            </a:solidFill>
            <a:prstDash val="dash"/>
          </a:ln>
        </p:spPr>
        <p:style>
          <a:lnRef idx="1">
            <a:schemeClr val="accent1"/>
          </a:lnRef>
          <a:fillRef idx="0">
            <a:schemeClr val="accent1"/>
          </a:fillRef>
          <a:effectRef idx="0">
            <a:schemeClr val="accent1"/>
          </a:effectRef>
          <a:fontRef idx="minor">
            <a:schemeClr val="tx1"/>
          </a:fontRef>
        </p:style>
      </p:cxnSp>
      <p:cxnSp>
        <p:nvCxnSpPr>
          <p:cNvPr id="54" name="직선 연결선 53">
            <a:extLst>
              <a:ext uri="{FF2B5EF4-FFF2-40B4-BE49-F238E27FC236}">
                <a16:creationId xmlns:a16="http://schemas.microsoft.com/office/drawing/2014/main" id="{AB344B49-40A2-44CF-B263-E7EC6D5D38EB}"/>
              </a:ext>
            </a:extLst>
          </p:cNvPr>
          <p:cNvCxnSpPr/>
          <p:nvPr/>
        </p:nvCxnSpPr>
        <p:spPr>
          <a:xfrm flipV="1">
            <a:off x="8617688" y="3249430"/>
            <a:ext cx="733717" cy="4862"/>
          </a:xfrm>
          <a:prstGeom prst="line">
            <a:avLst/>
          </a:prstGeom>
          <a:ln w="76200">
            <a:solidFill>
              <a:srgbClr val="31859C"/>
            </a:solidFill>
          </a:ln>
        </p:spPr>
        <p:style>
          <a:lnRef idx="1">
            <a:schemeClr val="accent1"/>
          </a:lnRef>
          <a:fillRef idx="0">
            <a:schemeClr val="accent1"/>
          </a:fillRef>
          <a:effectRef idx="0">
            <a:schemeClr val="accent1"/>
          </a:effectRef>
          <a:fontRef idx="minor">
            <a:schemeClr val="tx1"/>
          </a:fontRef>
        </p:style>
      </p:cxnSp>
      <p:cxnSp>
        <p:nvCxnSpPr>
          <p:cNvPr id="55" name="직선 연결선 54">
            <a:extLst>
              <a:ext uri="{FF2B5EF4-FFF2-40B4-BE49-F238E27FC236}">
                <a16:creationId xmlns:a16="http://schemas.microsoft.com/office/drawing/2014/main" id="{A8912D5E-07FC-4E97-BB96-5059E43360F6}"/>
              </a:ext>
            </a:extLst>
          </p:cNvPr>
          <p:cNvCxnSpPr>
            <a:cxnSpLocks/>
            <a:endCxn id="58" idx="0"/>
          </p:cNvCxnSpPr>
          <p:nvPr/>
        </p:nvCxnSpPr>
        <p:spPr>
          <a:xfrm>
            <a:off x="8441436" y="3464945"/>
            <a:ext cx="0" cy="1847080"/>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pic>
        <p:nvPicPr>
          <p:cNvPr id="56" name="Picture 2" descr="IconExperience » G-Collection » Dram Icon">
            <a:extLst>
              <a:ext uri="{FF2B5EF4-FFF2-40B4-BE49-F238E27FC236}">
                <a16:creationId xmlns:a16="http://schemas.microsoft.com/office/drawing/2014/main" id="{C88EB915-6DE5-40F6-8F73-74E7F8B63397}"/>
              </a:ext>
            </a:extLst>
          </p:cNvPr>
          <p:cNvPicPr>
            <a:picLocks noChangeAspect="1" noChangeArrowheads="1"/>
          </p:cNvPicPr>
          <p:nvPr/>
        </p:nvPicPr>
        <p:blipFill rotWithShape="1">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rcRect t="20430" b="16707"/>
          <a:stretch/>
        </p:blipFill>
        <p:spPr bwMode="auto">
          <a:xfrm>
            <a:off x="9105040" y="3021576"/>
            <a:ext cx="748556" cy="443369"/>
          </a:xfrm>
          <a:prstGeom prst="rect">
            <a:avLst/>
          </a:prstGeom>
          <a:noFill/>
          <a:extLst>
            <a:ext uri="{909E8E84-426E-40DD-AFC4-6F175D3DCCD1}">
              <a14:hiddenFill xmlns:a14="http://schemas.microsoft.com/office/drawing/2010/main">
                <a:solidFill>
                  <a:srgbClr val="FFFFFF"/>
                </a:solidFill>
              </a14:hiddenFill>
            </a:ext>
          </a:extLst>
        </p:spPr>
      </p:pic>
      <p:sp>
        <p:nvSpPr>
          <p:cNvPr id="57" name="TextBox 56">
            <a:extLst>
              <a:ext uri="{FF2B5EF4-FFF2-40B4-BE49-F238E27FC236}">
                <a16:creationId xmlns:a16="http://schemas.microsoft.com/office/drawing/2014/main" id="{DA625900-359B-44E3-B473-1509FCB7854A}"/>
              </a:ext>
            </a:extLst>
          </p:cNvPr>
          <p:cNvSpPr txBox="1"/>
          <p:nvPr/>
        </p:nvSpPr>
        <p:spPr>
          <a:xfrm>
            <a:off x="9091805" y="3056690"/>
            <a:ext cx="1127381" cy="338554"/>
          </a:xfrm>
          <a:prstGeom prst="rect">
            <a:avLst/>
          </a:prstGeom>
          <a:noFill/>
        </p:spPr>
        <p:txBody>
          <a:bodyPr wrap="square" rtlCol="0">
            <a:spAutoFit/>
          </a:bodyPr>
          <a:lstStyle/>
          <a:p>
            <a:r>
              <a:rPr lang="en-US" altLang="ko-KR" sz="1600" b="1" dirty="0">
                <a:solidFill>
                  <a:schemeClr val="bg1"/>
                </a:solidFill>
              </a:rPr>
              <a:t>DRAM</a:t>
            </a:r>
            <a:endParaRPr lang="ko-KR" altLang="en-US" sz="1600" b="1" dirty="0">
              <a:solidFill>
                <a:schemeClr val="bg1"/>
              </a:solidFill>
            </a:endParaRPr>
          </a:p>
        </p:txBody>
      </p:sp>
      <p:pic>
        <p:nvPicPr>
          <p:cNvPr id="58" name="그림 57">
            <a:extLst>
              <a:ext uri="{FF2B5EF4-FFF2-40B4-BE49-F238E27FC236}">
                <a16:creationId xmlns:a16="http://schemas.microsoft.com/office/drawing/2014/main" id="{50FE096B-6877-4A28-8102-830B8D88A779}"/>
              </a:ext>
            </a:extLst>
          </p:cNvPr>
          <p:cNvPicPr>
            <a:picLocks noChangeAspect="1"/>
          </p:cNvPicPr>
          <p:nvPr/>
        </p:nvPicPr>
        <p:blipFill>
          <a:blip r:embed="rId5"/>
          <a:stretch>
            <a:fillRect/>
          </a:stretch>
        </p:blipFill>
        <p:spPr>
          <a:xfrm>
            <a:off x="8001814" y="5312025"/>
            <a:ext cx="879244" cy="777327"/>
          </a:xfrm>
          <a:prstGeom prst="rect">
            <a:avLst/>
          </a:prstGeom>
        </p:spPr>
      </p:pic>
      <p:pic>
        <p:nvPicPr>
          <p:cNvPr id="59" name="그림 58">
            <a:extLst>
              <a:ext uri="{FF2B5EF4-FFF2-40B4-BE49-F238E27FC236}">
                <a16:creationId xmlns:a16="http://schemas.microsoft.com/office/drawing/2014/main" id="{9BDC9C97-A9EA-4F72-97A3-9DD5236C438B}"/>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0" b="100000" l="0" r="100000"/>
                    </a14:imgEffect>
                  </a14:imgLayer>
                </a14:imgProps>
              </a:ext>
            </a:extLst>
          </a:blip>
          <a:stretch>
            <a:fillRect/>
          </a:stretch>
        </p:blipFill>
        <p:spPr>
          <a:xfrm>
            <a:off x="9018754" y="3672748"/>
            <a:ext cx="909206" cy="956002"/>
          </a:xfrm>
          <a:prstGeom prst="rect">
            <a:avLst/>
          </a:prstGeom>
        </p:spPr>
      </p:pic>
      <p:pic>
        <p:nvPicPr>
          <p:cNvPr id="60" name="Picture 2" descr="The cpu icon Microprocessor and processor symbol Vector Image">
            <a:extLst>
              <a:ext uri="{FF2B5EF4-FFF2-40B4-BE49-F238E27FC236}">
                <a16:creationId xmlns:a16="http://schemas.microsoft.com/office/drawing/2014/main" id="{D5D94FD4-6BE5-45B6-A298-78CBFA1DBB4A}"/>
              </a:ext>
            </a:extLst>
          </p:cNvPr>
          <p:cNvPicPr>
            <a:picLocks noChangeAspect="1" noChangeArrowheads="1"/>
          </p:cNvPicPr>
          <p:nvPr/>
        </p:nvPicPr>
        <p:blipFill rotWithShape="1">
          <a:blip r:embed="rId8" cstate="print">
            <a:clrChange>
              <a:clrFrom>
                <a:srgbClr val="FFFFFF"/>
              </a:clrFrom>
              <a:clrTo>
                <a:srgbClr val="FFFFFF">
                  <a:alpha val="0"/>
                </a:srgbClr>
              </a:clrTo>
            </a:clrChange>
            <a:extLst>
              <a:ext uri="{28A0092B-C50C-407E-A947-70E740481C1C}">
                <a14:useLocalDpi xmlns:a14="http://schemas.microsoft.com/office/drawing/2010/main" val="0"/>
              </a:ext>
            </a:extLst>
          </a:blip>
          <a:srcRect b="8285"/>
          <a:stretch/>
        </p:blipFill>
        <p:spPr bwMode="auto">
          <a:xfrm>
            <a:off x="8065702" y="2877261"/>
            <a:ext cx="751468" cy="744338"/>
          </a:xfrm>
          <a:prstGeom prst="rect">
            <a:avLst/>
          </a:prstGeom>
          <a:noFill/>
          <a:extLst>
            <a:ext uri="{909E8E84-426E-40DD-AFC4-6F175D3DCCD1}">
              <a14:hiddenFill xmlns:a14="http://schemas.microsoft.com/office/drawing/2010/main">
                <a:solidFill>
                  <a:srgbClr val="FFFFFF"/>
                </a:solidFill>
              </a14:hiddenFill>
            </a:ext>
          </a:extLst>
        </p:spPr>
      </p:pic>
      <p:pic>
        <p:nvPicPr>
          <p:cNvPr id="61" name="그림 60">
            <a:extLst>
              <a:ext uri="{FF2B5EF4-FFF2-40B4-BE49-F238E27FC236}">
                <a16:creationId xmlns:a16="http://schemas.microsoft.com/office/drawing/2014/main" id="{6A3EA401-18A1-4E18-A362-9AD1CE3E645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922735" y="1514670"/>
            <a:ext cx="6023202" cy="5587929"/>
          </a:xfrm>
          <a:prstGeom prst="rect">
            <a:avLst/>
          </a:prstGeom>
        </p:spPr>
      </p:pic>
      <p:sp>
        <p:nvSpPr>
          <p:cNvPr id="62" name="원통 23">
            <a:extLst>
              <a:ext uri="{FF2B5EF4-FFF2-40B4-BE49-F238E27FC236}">
                <a16:creationId xmlns:a16="http://schemas.microsoft.com/office/drawing/2014/main" id="{D4110FBE-A305-457D-99A0-EEDA8F56AEA9}"/>
              </a:ext>
            </a:extLst>
          </p:cNvPr>
          <p:cNvSpPr/>
          <p:nvPr/>
        </p:nvSpPr>
        <p:spPr>
          <a:xfrm>
            <a:off x="4936935" y="5093735"/>
            <a:ext cx="2418223" cy="1156205"/>
          </a:xfrm>
          <a:prstGeom prst="can">
            <a:avLst/>
          </a:prstGeom>
          <a:solidFill>
            <a:schemeClr val="accent5">
              <a:lumMod val="75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cxnSp>
        <p:nvCxnSpPr>
          <p:cNvPr id="63" name="직선 연결선 62">
            <a:extLst>
              <a:ext uri="{FF2B5EF4-FFF2-40B4-BE49-F238E27FC236}">
                <a16:creationId xmlns:a16="http://schemas.microsoft.com/office/drawing/2014/main" id="{ADDFBE17-C2B2-4105-B3DD-FFE2541F3B38}"/>
              </a:ext>
            </a:extLst>
          </p:cNvPr>
          <p:cNvCxnSpPr>
            <a:stCxn id="69" idx="2"/>
            <a:endCxn id="66" idx="6"/>
          </p:cNvCxnSpPr>
          <p:nvPr/>
        </p:nvCxnSpPr>
        <p:spPr>
          <a:xfrm flipH="1">
            <a:off x="5725726" y="2594725"/>
            <a:ext cx="282864" cy="156948"/>
          </a:xfrm>
          <a:prstGeom prst="line">
            <a:avLst/>
          </a:prstGeom>
        </p:spPr>
        <p:style>
          <a:lnRef idx="1">
            <a:schemeClr val="dk1"/>
          </a:lnRef>
          <a:fillRef idx="0">
            <a:schemeClr val="dk1"/>
          </a:fillRef>
          <a:effectRef idx="0">
            <a:schemeClr val="dk1"/>
          </a:effectRef>
          <a:fontRef idx="minor">
            <a:schemeClr val="tx1"/>
          </a:fontRef>
        </p:style>
      </p:cxnSp>
      <p:sp>
        <p:nvSpPr>
          <p:cNvPr id="64" name="타원 63">
            <a:extLst>
              <a:ext uri="{FF2B5EF4-FFF2-40B4-BE49-F238E27FC236}">
                <a16:creationId xmlns:a16="http://schemas.microsoft.com/office/drawing/2014/main" id="{31FABAFD-847A-425A-B2A1-3DBA4CA49036}"/>
              </a:ext>
            </a:extLst>
          </p:cNvPr>
          <p:cNvSpPr/>
          <p:nvPr/>
        </p:nvSpPr>
        <p:spPr>
          <a:xfrm>
            <a:off x="5593289" y="3251912"/>
            <a:ext cx="138084" cy="14968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65" name="타원 64">
            <a:extLst>
              <a:ext uri="{FF2B5EF4-FFF2-40B4-BE49-F238E27FC236}">
                <a16:creationId xmlns:a16="http://schemas.microsoft.com/office/drawing/2014/main" id="{06CDBE51-2B5F-4290-B190-9C0D5E673DD6}"/>
              </a:ext>
            </a:extLst>
          </p:cNvPr>
          <p:cNvSpPr/>
          <p:nvPr/>
        </p:nvSpPr>
        <p:spPr>
          <a:xfrm>
            <a:off x="5587642" y="2968315"/>
            <a:ext cx="138084" cy="14968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66" name="타원 65">
            <a:extLst>
              <a:ext uri="{FF2B5EF4-FFF2-40B4-BE49-F238E27FC236}">
                <a16:creationId xmlns:a16="http://schemas.microsoft.com/office/drawing/2014/main" id="{4B918457-DC80-403A-AC9B-B31F313A118C}"/>
              </a:ext>
            </a:extLst>
          </p:cNvPr>
          <p:cNvSpPr/>
          <p:nvPr/>
        </p:nvSpPr>
        <p:spPr>
          <a:xfrm>
            <a:off x="5587642" y="2676829"/>
            <a:ext cx="138084" cy="149688"/>
          </a:xfrm>
          <a:prstGeom prst="ellips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67" name="타원 66">
            <a:extLst>
              <a:ext uri="{FF2B5EF4-FFF2-40B4-BE49-F238E27FC236}">
                <a16:creationId xmlns:a16="http://schemas.microsoft.com/office/drawing/2014/main" id="{7F111C02-7D59-41F0-9DFC-0D686FFFB416}"/>
              </a:ext>
            </a:extLst>
          </p:cNvPr>
          <p:cNvSpPr/>
          <p:nvPr/>
        </p:nvSpPr>
        <p:spPr>
          <a:xfrm>
            <a:off x="6008590" y="3127323"/>
            <a:ext cx="138084" cy="14968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68" name="타원 67">
            <a:extLst>
              <a:ext uri="{FF2B5EF4-FFF2-40B4-BE49-F238E27FC236}">
                <a16:creationId xmlns:a16="http://schemas.microsoft.com/office/drawing/2014/main" id="{112D67D8-AB1C-450F-9E6C-F525E2DD9203}"/>
              </a:ext>
            </a:extLst>
          </p:cNvPr>
          <p:cNvSpPr/>
          <p:nvPr/>
        </p:nvSpPr>
        <p:spPr>
          <a:xfrm>
            <a:off x="6008590" y="3430440"/>
            <a:ext cx="138084" cy="14968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69" name="타원 68">
            <a:extLst>
              <a:ext uri="{FF2B5EF4-FFF2-40B4-BE49-F238E27FC236}">
                <a16:creationId xmlns:a16="http://schemas.microsoft.com/office/drawing/2014/main" id="{087199CB-8019-4876-98B8-655C314440E3}"/>
              </a:ext>
            </a:extLst>
          </p:cNvPr>
          <p:cNvSpPr/>
          <p:nvPr/>
        </p:nvSpPr>
        <p:spPr>
          <a:xfrm>
            <a:off x="6008590" y="2519881"/>
            <a:ext cx="138084" cy="14968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70" name="타원 69">
            <a:extLst>
              <a:ext uri="{FF2B5EF4-FFF2-40B4-BE49-F238E27FC236}">
                <a16:creationId xmlns:a16="http://schemas.microsoft.com/office/drawing/2014/main" id="{D4EA205E-0FD9-41C8-B0D7-950B2C29C7A4}"/>
              </a:ext>
            </a:extLst>
          </p:cNvPr>
          <p:cNvSpPr/>
          <p:nvPr/>
        </p:nvSpPr>
        <p:spPr>
          <a:xfrm>
            <a:off x="6008590" y="2822998"/>
            <a:ext cx="138084" cy="149688"/>
          </a:xfrm>
          <a:prstGeom prst="ellipse">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71" name="타원 70">
            <a:extLst>
              <a:ext uri="{FF2B5EF4-FFF2-40B4-BE49-F238E27FC236}">
                <a16:creationId xmlns:a16="http://schemas.microsoft.com/office/drawing/2014/main" id="{DF5C0182-32C9-4F3F-AD99-F3134BD28AE4}"/>
              </a:ext>
            </a:extLst>
          </p:cNvPr>
          <p:cNvSpPr/>
          <p:nvPr/>
        </p:nvSpPr>
        <p:spPr>
          <a:xfrm>
            <a:off x="6457546" y="3127323"/>
            <a:ext cx="138084" cy="149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72" name="타원 71">
            <a:extLst>
              <a:ext uri="{FF2B5EF4-FFF2-40B4-BE49-F238E27FC236}">
                <a16:creationId xmlns:a16="http://schemas.microsoft.com/office/drawing/2014/main" id="{87CB3575-D009-4B22-922C-125A2FE9B830}"/>
              </a:ext>
            </a:extLst>
          </p:cNvPr>
          <p:cNvSpPr/>
          <p:nvPr/>
        </p:nvSpPr>
        <p:spPr>
          <a:xfrm>
            <a:off x="6457546" y="3430440"/>
            <a:ext cx="138084" cy="149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73" name="타원 72">
            <a:extLst>
              <a:ext uri="{FF2B5EF4-FFF2-40B4-BE49-F238E27FC236}">
                <a16:creationId xmlns:a16="http://schemas.microsoft.com/office/drawing/2014/main" id="{C697D992-BE69-4964-B075-50A24F3B6219}"/>
              </a:ext>
            </a:extLst>
          </p:cNvPr>
          <p:cNvSpPr/>
          <p:nvPr/>
        </p:nvSpPr>
        <p:spPr>
          <a:xfrm>
            <a:off x="6457546" y="2519881"/>
            <a:ext cx="138084" cy="149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74" name="타원 73">
            <a:extLst>
              <a:ext uri="{FF2B5EF4-FFF2-40B4-BE49-F238E27FC236}">
                <a16:creationId xmlns:a16="http://schemas.microsoft.com/office/drawing/2014/main" id="{AD32A8F7-DB04-4099-8215-D56C137E488C}"/>
              </a:ext>
            </a:extLst>
          </p:cNvPr>
          <p:cNvSpPr/>
          <p:nvPr/>
        </p:nvSpPr>
        <p:spPr>
          <a:xfrm>
            <a:off x="6457546" y="2822998"/>
            <a:ext cx="138084" cy="149688"/>
          </a:xfrm>
          <a:prstGeom prst="ellipse">
            <a:avLst/>
          </a:prstGeom>
          <a:solidFill>
            <a:schemeClr val="accent2"/>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sp>
        <p:nvSpPr>
          <p:cNvPr id="75" name="타원 74">
            <a:extLst>
              <a:ext uri="{FF2B5EF4-FFF2-40B4-BE49-F238E27FC236}">
                <a16:creationId xmlns:a16="http://schemas.microsoft.com/office/drawing/2014/main" id="{541AD780-E426-4F5B-882D-E114B23E04B2}"/>
              </a:ext>
            </a:extLst>
          </p:cNvPr>
          <p:cNvSpPr/>
          <p:nvPr/>
        </p:nvSpPr>
        <p:spPr>
          <a:xfrm>
            <a:off x="6824253" y="2968315"/>
            <a:ext cx="138084" cy="149688"/>
          </a:xfrm>
          <a:prstGeom prst="ellipse">
            <a:avLst/>
          </a:prstGeom>
          <a:solidFill>
            <a:srgbClr val="FF000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2800"/>
          </a:p>
        </p:txBody>
      </p:sp>
      <p:cxnSp>
        <p:nvCxnSpPr>
          <p:cNvPr id="76" name="직선 연결선 75">
            <a:extLst>
              <a:ext uri="{FF2B5EF4-FFF2-40B4-BE49-F238E27FC236}">
                <a16:creationId xmlns:a16="http://schemas.microsoft.com/office/drawing/2014/main" id="{F9A44432-17D6-4DB2-98FE-C732EB7113A2}"/>
              </a:ext>
            </a:extLst>
          </p:cNvPr>
          <p:cNvCxnSpPr>
            <a:stCxn id="70" idx="2"/>
            <a:endCxn id="66" idx="6"/>
          </p:cNvCxnSpPr>
          <p:nvPr/>
        </p:nvCxnSpPr>
        <p:spPr>
          <a:xfrm flipH="1" flipV="1">
            <a:off x="5725726" y="2751673"/>
            <a:ext cx="282864" cy="146169"/>
          </a:xfrm>
          <a:prstGeom prst="line">
            <a:avLst/>
          </a:prstGeom>
        </p:spPr>
        <p:style>
          <a:lnRef idx="1">
            <a:schemeClr val="dk1"/>
          </a:lnRef>
          <a:fillRef idx="0">
            <a:schemeClr val="dk1"/>
          </a:fillRef>
          <a:effectRef idx="0">
            <a:schemeClr val="dk1"/>
          </a:effectRef>
          <a:fontRef idx="minor">
            <a:schemeClr val="tx1"/>
          </a:fontRef>
        </p:style>
      </p:cxnSp>
      <p:cxnSp>
        <p:nvCxnSpPr>
          <p:cNvPr id="77" name="직선 연결선 76">
            <a:extLst>
              <a:ext uri="{FF2B5EF4-FFF2-40B4-BE49-F238E27FC236}">
                <a16:creationId xmlns:a16="http://schemas.microsoft.com/office/drawing/2014/main" id="{70ED8F9E-05BD-4D2E-B824-8CFBE0D4B09E}"/>
              </a:ext>
            </a:extLst>
          </p:cNvPr>
          <p:cNvCxnSpPr>
            <a:stCxn id="67" idx="2"/>
            <a:endCxn id="66" idx="6"/>
          </p:cNvCxnSpPr>
          <p:nvPr/>
        </p:nvCxnSpPr>
        <p:spPr>
          <a:xfrm flipH="1" flipV="1">
            <a:off x="5725726" y="2751673"/>
            <a:ext cx="282864" cy="450494"/>
          </a:xfrm>
          <a:prstGeom prst="line">
            <a:avLst/>
          </a:prstGeom>
        </p:spPr>
        <p:style>
          <a:lnRef idx="1">
            <a:schemeClr val="dk1"/>
          </a:lnRef>
          <a:fillRef idx="0">
            <a:schemeClr val="dk1"/>
          </a:fillRef>
          <a:effectRef idx="0">
            <a:schemeClr val="dk1"/>
          </a:effectRef>
          <a:fontRef idx="minor">
            <a:schemeClr val="tx1"/>
          </a:fontRef>
        </p:style>
      </p:cxnSp>
      <p:cxnSp>
        <p:nvCxnSpPr>
          <p:cNvPr id="78" name="직선 연결선 77">
            <a:extLst>
              <a:ext uri="{FF2B5EF4-FFF2-40B4-BE49-F238E27FC236}">
                <a16:creationId xmlns:a16="http://schemas.microsoft.com/office/drawing/2014/main" id="{A5FC38E6-70D8-49D3-B271-5810095BA9BC}"/>
              </a:ext>
            </a:extLst>
          </p:cNvPr>
          <p:cNvCxnSpPr>
            <a:stCxn id="68" idx="1"/>
            <a:endCxn id="66" idx="6"/>
          </p:cNvCxnSpPr>
          <p:nvPr/>
        </p:nvCxnSpPr>
        <p:spPr>
          <a:xfrm flipH="1" flipV="1">
            <a:off x="5725726" y="2751673"/>
            <a:ext cx="303086" cy="700688"/>
          </a:xfrm>
          <a:prstGeom prst="line">
            <a:avLst/>
          </a:prstGeom>
        </p:spPr>
        <p:style>
          <a:lnRef idx="1">
            <a:schemeClr val="dk1"/>
          </a:lnRef>
          <a:fillRef idx="0">
            <a:schemeClr val="dk1"/>
          </a:fillRef>
          <a:effectRef idx="0">
            <a:schemeClr val="dk1"/>
          </a:effectRef>
          <a:fontRef idx="minor">
            <a:schemeClr val="tx1"/>
          </a:fontRef>
        </p:style>
      </p:cxnSp>
      <p:cxnSp>
        <p:nvCxnSpPr>
          <p:cNvPr id="79" name="직선 연결선 78">
            <a:extLst>
              <a:ext uri="{FF2B5EF4-FFF2-40B4-BE49-F238E27FC236}">
                <a16:creationId xmlns:a16="http://schemas.microsoft.com/office/drawing/2014/main" id="{2F52A3FD-A748-4673-A8C9-EB38CE9716E4}"/>
              </a:ext>
            </a:extLst>
          </p:cNvPr>
          <p:cNvCxnSpPr>
            <a:stCxn id="69" idx="2"/>
            <a:endCxn id="65" idx="6"/>
          </p:cNvCxnSpPr>
          <p:nvPr/>
        </p:nvCxnSpPr>
        <p:spPr>
          <a:xfrm flipH="1">
            <a:off x="5725726" y="2594725"/>
            <a:ext cx="282864" cy="448434"/>
          </a:xfrm>
          <a:prstGeom prst="line">
            <a:avLst/>
          </a:prstGeom>
        </p:spPr>
        <p:style>
          <a:lnRef idx="1">
            <a:schemeClr val="dk1"/>
          </a:lnRef>
          <a:fillRef idx="0">
            <a:schemeClr val="dk1"/>
          </a:fillRef>
          <a:effectRef idx="0">
            <a:schemeClr val="dk1"/>
          </a:effectRef>
          <a:fontRef idx="minor">
            <a:schemeClr val="tx1"/>
          </a:fontRef>
        </p:style>
      </p:cxnSp>
      <p:cxnSp>
        <p:nvCxnSpPr>
          <p:cNvPr id="80" name="직선 연결선 79">
            <a:extLst>
              <a:ext uri="{FF2B5EF4-FFF2-40B4-BE49-F238E27FC236}">
                <a16:creationId xmlns:a16="http://schemas.microsoft.com/office/drawing/2014/main" id="{F5561950-56C1-4044-A2B5-8804AA6D05D1}"/>
              </a:ext>
            </a:extLst>
          </p:cNvPr>
          <p:cNvCxnSpPr>
            <a:stCxn id="70" idx="2"/>
            <a:endCxn id="65" idx="6"/>
          </p:cNvCxnSpPr>
          <p:nvPr/>
        </p:nvCxnSpPr>
        <p:spPr>
          <a:xfrm flipH="1">
            <a:off x="5725726" y="2897842"/>
            <a:ext cx="282864" cy="145317"/>
          </a:xfrm>
          <a:prstGeom prst="line">
            <a:avLst/>
          </a:prstGeom>
        </p:spPr>
        <p:style>
          <a:lnRef idx="1">
            <a:schemeClr val="dk1"/>
          </a:lnRef>
          <a:fillRef idx="0">
            <a:schemeClr val="dk1"/>
          </a:fillRef>
          <a:effectRef idx="0">
            <a:schemeClr val="dk1"/>
          </a:effectRef>
          <a:fontRef idx="minor">
            <a:schemeClr val="tx1"/>
          </a:fontRef>
        </p:style>
      </p:cxnSp>
      <p:cxnSp>
        <p:nvCxnSpPr>
          <p:cNvPr id="81" name="직선 연결선 80">
            <a:extLst>
              <a:ext uri="{FF2B5EF4-FFF2-40B4-BE49-F238E27FC236}">
                <a16:creationId xmlns:a16="http://schemas.microsoft.com/office/drawing/2014/main" id="{DD471F8A-3141-41D7-BE08-50655AE75609}"/>
              </a:ext>
            </a:extLst>
          </p:cNvPr>
          <p:cNvCxnSpPr>
            <a:stCxn id="67" idx="2"/>
            <a:endCxn id="65" idx="6"/>
          </p:cNvCxnSpPr>
          <p:nvPr/>
        </p:nvCxnSpPr>
        <p:spPr>
          <a:xfrm flipH="1" flipV="1">
            <a:off x="5725726" y="3043159"/>
            <a:ext cx="282864" cy="159008"/>
          </a:xfrm>
          <a:prstGeom prst="line">
            <a:avLst/>
          </a:prstGeom>
        </p:spPr>
        <p:style>
          <a:lnRef idx="1">
            <a:schemeClr val="dk1"/>
          </a:lnRef>
          <a:fillRef idx="0">
            <a:schemeClr val="dk1"/>
          </a:fillRef>
          <a:effectRef idx="0">
            <a:schemeClr val="dk1"/>
          </a:effectRef>
          <a:fontRef idx="minor">
            <a:schemeClr val="tx1"/>
          </a:fontRef>
        </p:style>
      </p:cxnSp>
      <p:cxnSp>
        <p:nvCxnSpPr>
          <p:cNvPr id="82" name="직선 연결선 81">
            <a:extLst>
              <a:ext uri="{FF2B5EF4-FFF2-40B4-BE49-F238E27FC236}">
                <a16:creationId xmlns:a16="http://schemas.microsoft.com/office/drawing/2014/main" id="{F8B969A5-7537-4727-81F8-B8C711FD835C}"/>
              </a:ext>
            </a:extLst>
          </p:cNvPr>
          <p:cNvCxnSpPr>
            <a:stCxn id="68" idx="1"/>
            <a:endCxn id="65" idx="6"/>
          </p:cNvCxnSpPr>
          <p:nvPr/>
        </p:nvCxnSpPr>
        <p:spPr>
          <a:xfrm flipH="1" flipV="1">
            <a:off x="5725726" y="3043159"/>
            <a:ext cx="303086" cy="409202"/>
          </a:xfrm>
          <a:prstGeom prst="line">
            <a:avLst/>
          </a:prstGeom>
        </p:spPr>
        <p:style>
          <a:lnRef idx="1">
            <a:schemeClr val="dk1"/>
          </a:lnRef>
          <a:fillRef idx="0">
            <a:schemeClr val="dk1"/>
          </a:fillRef>
          <a:effectRef idx="0">
            <a:schemeClr val="dk1"/>
          </a:effectRef>
          <a:fontRef idx="minor">
            <a:schemeClr val="tx1"/>
          </a:fontRef>
        </p:style>
      </p:cxnSp>
      <p:cxnSp>
        <p:nvCxnSpPr>
          <p:cNvPr id="83" name="직선 연결선 82">
            <a:extLst>
              <a:ext uri="{FF2B5EF4-FFF2-40B4-BE49-F238E27FC236}">
                <a16:creationId xmlns:a16="http://schemas.microsoft.com/office/drawing/2014/main" id="{36B66F4C-1AEB-4C27-AD0C-B99F9D4A2EF8}"/>
              </a:ext>
            </a:extLst>
          </p:cNvPr>
          <p:cNvCxnSpPr>
            <a:stCxn id="69" idx="2"/>
            <a:endCxn id="64" idx="6"/>
          </p:cNvCxnSpPr>
          <p:nvPr/>
        </p:nvCxnSpPr>
        <p:spPr>
          <a:xfrm flipH="1">
            <a:off x="5731373" y="2594725"/>
            <a:ext cx="277217" cy="732031"/>
          </a:xfrm>
          <a:prstGeom prst="line">
            <a:avLst/>
          </a:prstGeom>
        </p:spPr>
        <p:style>
          <a:lnRef idx="1">
            <a:schemeClr val="dk1"/>
          </a:lnRef>
          <a:fillRef idx="0">
            <a:schemeClr val="dk1"/>
          </a:fillRef>
          <a:effectRef idx="0">
            <a:schemeClr val="dk1"/>
          </a:effectRef>
          <a:fontRef idx="minor">
            <a:schemeClr val="tx1"/>
          </a:fontRef>
        </p:style>
      </p:cxnSp>
      <p:cxnSp>
        <p:nvCxnSpPr>
          <p:cNvPr id="84" name="직선 연결선 83">
            <a:extLst>
              <a:ext uri="{FF2B5EF4-FFF2-40B4-BE49-F238E27FC236}">
                <a16:creationId xmlns:a16="http://schemas.microsoft.com/office/drawing/2014/main" id="{AC787455-654D-43FC-8730-2B701D26FA89}"/>
              </a:ext>
            </a:extLst>
          </p:cNvPr>
          <p:cNvCxnSpPr>
            <a:stCxn id="70" idx="2"/>
            <a:endCxn id="64" idx="6"/>
          </p:cNvCxnSpPr>
          <p:nvPr/>
        </p:nvCxnSpPr>
        <p:spPr>
          <a:xfrm flipH="1">
            <a:off x="5731373" y="2897842"/>
            <a:ext cx="277217" cy="428914"/>
          </a:xfrm>
          <a:prstGeom prst="line">
            <a:avLst/>
          </a:prstGeom>
        </p:spPr>
        <p:style>
          <a:lnRef idx="1">
            <a:schemeClr val="dk1"/>
          </a:lnRef>
          <a:fillRef idx="0">
            <a:schemeClr val="dk1"/>
          </a:fillRef>
          <a:effectRef idx="0">
            <a:schemeClr val="dk1"/>
          </a:effectRef>
          <a:fontRef idx="minor">
            <a:schemeClr val="tx1"/>
          </a:fontRef>
        </p:style>
      </p:cxnSp>
      <p:cxnSp>
        <p:nvCxnSpPr>
          <p:cNvPr id="85" name="직선 연결선 84">
            <a:extLst>
              <a:ext uri="{FF2B5EF4-FFF2-40B4-BE49-F238E27FC236}">
                <a16:creationId xmlns:a16="http://schemas.microsoft.com/office/drawing/2014/main" id="{1F8BF6AC-DB73-45DA-AAB7-035C555DF9B9}"/>
              </a:ext>
            </a:extLst>
          </p:cNvPr>
          <p:cNvCxnSpPr>
            <a:stCxn id="67" idx="2"/>
            <a:endCxn id="64" idx="6"/>
          </p:cNvCxnSpPr>
          <p:nvPr/>
        </p:nvCxnSpPr>
        <p:spPr>
          <a:xfrm flipH="1">
            <a:off x="5731373" y="3202167"/>
            <a:ext cx="277217" cy="124589"/>
          </a:xfrm>
          <a:prstGeom prst="line">
            <a:avLst/>
          </a:prstGeom>
        </p:spPr>
        <p:style>
          <a:lnRef idx="1">
            <a:schemeClr val="dk1"/>
          </a:lnRef>
          <a:fillRef idx="0">
            <a:schemeClr val="dk1"/>
          </a:fillRef>
          <a:effectRef idx="0">
            <a:schemeClr val="dk1"/>
          </a:effectRef>
          <a:fontRef idx="minor">
            <a:schemeClr val="tx1"/>
          </a:fontRef>
        </p:style>
      </p:cxnSp>
      <p:cxnSp>
        <p:nvCxnSpPr>
          <p:cNvPr id="86" name="직선 연결선 85">
            <a:extLst>
              <a:ext uri="{FF2B5EF4-FFF2-40B4-BE49-F238E27FC236}">
                <a16:creationId xmlns:a16="http://schemas.microsoft.com/office/drawing/2014/main" id="{6B95280B-36CA-47F1-A589-A126E17F88C3}"/>
              </a:ext>
            </a:extLst>
          </p:cNvPr>
          <p:cNvCxnSpPr>
            <a:stCxn id="68" idx="1"/>
            <a:endCxn id="64" idx="6"/>
          </p:cNvCxnSpPr>
          <p:nvPr/>
        </p:nvCxnSpPr>
        <p:spPr>
          <a:xfrm flipH="1" flipV="1">
            <a:off x="5731373" y="3326756"/>
            <a:ext cx="297439" cy="125605"/>
          </a:xfrm>
          <a:prstGeom prst="line">
            <a:avLst/>
          </a:prstGeom>
        </p:spPr>
        <p:style>
          <a:lnRef idx="1">
            <a:schemeClr val="dk1"/>
          </a:lnRef>
          <a:fillRef idx="0">
            <a:schemeClr val="dk1"/>
          </a:fillRef>
          <a:effectRef idx="0">
            <a:schemeClr val="dk1"/>
          </a:effectRef>
          <a:fontRef idx="minor">
            <a:schemeClr val="tx1"/>
          </a:fontRef>
        </p:style>
      </p:cxnSp>
      <p:cxnSp>
        <p:nvCxnSpPr>
          <p:cNvPr id="87" name="직선 연결선 86">
            <a:extLst>
              <a:ext uri="{FF2B5EF4-FFF2-40B4-BE49-F238E27FC236}">
                <a16:creationId xmlns:a16="http://schemas.microsoft.com/office/drawing/2014/main" id="{42CBF39A-9DB7-4C90-B332-1093033C5EBE}"/>
              </a:ext>
            </a:extLst>
          </p:cNvPr>
          <p:cNvCxnSpPr>
            <a:stCxn id="73" idx="2"/>
            <a:endCxn id="69" idx="6"/>
          </p:cNvCxnSpPr>
          <p:nvPr/>
        </p:nvCxnSpPr>
        <p:spPr>
          <a:xfrm flipH="1">
            <a:off x="6146674" y="2594725"/>
            <a:ext cx="310872" cy="0"/>
          </a:xfrm>
          <a:prstGeom prst="line">
            <a:avLst/>
          </a:prstGeom>
        </p:spPr>
        <p:style>
          <a:lnRef idx="1">
            <a:schemeClr val="dk1"/>
          </a:lnRef>
          <a:fillRef idx="0">
            <a:schemeClr val="dk1"/>
          </a:fillRef>
          <a:effectRef idx="0">
            <a:schemeClr val="dk1"/>
          </a:effectRef>
          <a:fontRef idx="minor">
            <a:schemeClr val="tx1"/>
          </a:fontRef>
        </p:style>
      </p:cxnSp>
      <p:sp>
        <p:nvSpPr>
          <p:cNvPr id="88" name="TextBox 87">
            <a:extLst>
              <a:ext uri="{FF2B5EF4-FFF2-40B4-BE49-F238E27FC236}">
                <a16:creationId xmlns:a16="http://schemas.microsoft.com/office/drawing/2014/main" id="{8AF91310-C792-4756-A3E8-8EBB9D1AA78A}"/>
              </a:ext>
            </a:extLst>
          </p:cNvPr>
          <p:cNvSpPr txBox="1"/>
          <p:nvPr/>
        </p:nvSpPr>
        <p:spPr>
          <a:xfrm>
            <a:off x="2950394" y="3705509"/>
            <a:ext cx="2596608" cy="707886"/>
          </a:xfrm>
          <a:prstGeom prst="rect">
            <a:avLst/>
          </a:prstGeom>
          <a:noFill/>
        </p:spPr>
        <p:txBody>
          <a:bodyPr wrap="none" rtlCol="0">
            <a:spAutoFit/>
          </a:bodyPr>
          <a:lstStyle/>
          <a:p>
            <a:pPr algn="l"/>
            <a:r>
              <a:rPr lang="en-US" altLang="ko-KR" sz="2000" b="1" dirty="0">
                <a:latin typeface="Cambria" panose="02040503050406030204" pitchFamily="18" charset="0"/>
                <a:ea typeface="Cambria" panose="02040503050406030204" pitchFamily="18" charset="0"/>
              </a:rPr>
              <a:t>Model training</a:t>
            </a:r>
          </a:p>
          <a:p>
            <a:pPr algn="l"/>
            <a:r>
              <a:rPr lang="en-US" altLang="ko-KR" sz="2000" b="1" dirty="0">
                <a:latin typeface="Cambria" panose="02040503050406030204" pitchFamily="18" charset="0"/>
                <a:ea typeface="Cambria" panose="02040503050406030204" pitchFamily="18" charset="0"/>
              </a:rPr>
              <a:t>for user own dataset</a:t>
            </a:r>
            <a:endParaRPr lang="ko-KR" altLang="en-US" sz="2000" b="1" dirty="0">
              <a:latin typeface="Cambria" panose="02040503050406030204" pitchFamily="18" charset="0"/>
              <a:ea typeface="Cambria" panose="02040503050406030204" pitchFamily="18" charset="0"/>
            </a:endParaRPr>
          </a:p>
        </p:txBody>
      </p:sp>
      <p:cxnSp>
        <p:nvCxnSpPr>
          <p:cNvPr id="89" name="직선 연결선 88">
            <a:extLst>
              <a:ext uri="{FF2B5EF4-FFF2-40B4-BE49-F238E27FC236}">
                <a16:creationId xmlns:a16="http://schemas.microsoft.com/office/drawing/2014/main" id="{D0008BF0-826D-4104-8C2E-2B9D5B8D24EA}"/>
              </a:ext>
            </a:extLst>
          </p:cNvPr>
          <p:cNvCxnSpPr>
            <a:stCxn id="74" idx="2"/>
            <a:endCxn id="69" idx="6"/>
          </p:cNvCxnSpPr>
          <p:nvPr/>
        </p:nvCxnSpPr>
        <p:spPr>
          <a:xfrm flipH="1" flipV="1">
            <a:off x="6146674" y="2594725"/>
            <a:ext cx="310872" cy="303117"/>
          </a:xfrm>
          <a:prstGeom prst="line">
            <a:avLst/>
          </a:prstGeom>
        </p:spPr>
        <p:style>
          <a:lnRef idx="1">
            <a:schemeClr val="dk1"/>
          </a:lnRef>
          <a:fillRef idx="0">
            <a:schemeClr val="dk1"/>
          </a:fillRef>
          <a:effectRef idx="0">
            <a:schemeClr val="dk1"/>
          </a:effectRef>
          <a:fontRef idx="minor">
            <a:schemeClr val="tx1"/>
          </a:fontRef>
        </p:style>
      </p:cxnSp>
      <p:cxnSp>
        <p:nvCxnSpPr>
          <p:cNvPr id="90" name="직선 연결선 89">
            <a:extLst>
              <a:ext uri="{FF2B5EF4-FFF2-40B4-BE49-F238E27FC236}">
                <a16:creationId xmlns:a16="http://schemas.microsoft.com/office/drawing/2014/main" id="{ADD953E3-1A08-49D6-9D7B-21D05F95C863}"/>
              </a:ext>
            </a:extLst>
          </p:cNvPr>
          <p:cNvCxnSpPr>
            <a:stCxn id="71" idx="2"/>
            <a:endCxn id="69" idx="6"/>
          </p:cNvCxnSpPr>
          <p:nvPr/>
        </p:nvCxnSpPr>
        <p:spPr>
          <a:xfrm flipH="1" flipV="1">
            <a:off x="6146674" y="2594725"/>
            <a:ext cx="310872" cy="607442"/>
          </a:xfrm>
          <a:prstGeom prst="line">
            <a:avLst/>
          </a:prstGeom>
        </p:spPr>
        <p:style>
          <a:lnRef idx="1">
            <a:schemeClr val="dk1"/>
          </a:lnRef>
          <a:fillRef idx="0">
            <a:schemeClr val="dk1"/>
          </a:fillRef>
          <a:effectRef idx="0">
            <a:schemeClr val="dk1"/>
          </a:effectRef>
          <a:fontRef idx="minor">
            <a:schemeClr val="tx1"/>
          </a:fontRef>
        </p:style>
      </p:cxnSp>
      <p:cxnSp>
        <p:nvCxnSpPr>
          <p:cNvPr id="91" name="직선 연결선 90">
            <a:extLst>
              <a:ext uri="{FF2B5EF4-FFF2-40B4-BE49-F238E27FC236}">
                <a16:creationId xmlns:a16="http://schemas.microsoft.com/office/drawing/2014/main" id="{DC640E02-652A-470F-819C-03E97EF21252}"/>
              </a:ext>
            </a:extLst>
          </p:cNvPr>
          <p:cNvCxnSpPr>
            <a:stCxn id="72" idx="1"/>
            <a:endCxn id="69" idx="6"/>
          </p:cNvCxnSpPr>
          <p:nvPr/>
        </p:nvCxnSpPr>
        <p:spPr>
          <a:xfrm flipH="1" flipV="1">
            <a:off x="6146674" y="2594725"/>
            <a:ext cx="331094" cy="857636"/>
          </a:xfrm>
          <a:prstGeom prst="line">
            <a:avLst/>
          </a:prstGeom>
        </p:spPr>
        <p:style>
          <a:lnRef idx="1">
            <a:schemeClr val="dk1"/>
          </a:lnRef>
          <a:fillRef idx="0">
            <a:schemeClr val="dk1"/>
          </a:fillRef>
          <a:effectRef idx="0">
            <a:schemeClr val="dk1"/>
          </a:effectRef>
          <a:fontRef idx="minor">
            <a:schemeClr val="tx1"/>
          </a:fontRef>
        </p:style>
      </p:cxnSp>
      <p:cxnSp>
        <p:nvCxnSpPr>
          <p:cNvPr id="92" name="직선 연결선 91">
            <a:extLst>
              <a:ext uri="{FF2B5EF4-FFF2-40B4-BE49-F238E27FC236}">
                <a16:creationId xmlns:a16="http://schemas.microsoft.com/office/drawing/2014/main" id="{F088CD81-EE08-493D-A08F-18B8E6FD6F1E}"/>
              </a:ext>
            </a:extLst>
          </p:cNvPr>
          <p:cNvCxnSpPr>
            <a:stCxn id="73" idx="2"/>
            <a:endCxn id="70" idx="6"/>
          </p:cNvCxnSpPr>
          <p:nvPr/>
        </p:nvCxnSpPr>
        <p:spPr>
          <a:xfrm flipH="1">
            <a:off x="6146674" y="2594725"/>
            <a:ext cx="310872" cy="303117"/>
          </a:xfrm>
          <a:prstGeom prst="line">
            <a:avLst/>
          </a:prstGeom>
        </p:spPr>
        <p:style>
          <a:lnRef idx="1">
            <a:schemeClr val="dk1"/>
          </a:lnRef>
          <a:fillRef idx="0">
            <a:schemeClr val="dk1"/>
          </a:fillRef>
          <a:effectRef idx="0">
            <a:schemeClr val="dk1"/>
          </a:effectRef>
          <a:fontRef idx="minor">
            <a:schemeClr val="tx1"/>
          </a:fontRef>
        </p:style>
      </p:cxnSp>
      <p:cxnSp>
        <p:nvCxnSpPr>
          <p:cNvPr id="93" name="직선 연결선 92">
            <a:extLst>
              <a:ext uri="{FF2B5EF4-FFF2-40B4-BE49-F238E27FC236}">
                <a16:creationId xmlns:a16="http://schemas.microsoft.com/office/drawing/2014/main" id="{91B134B5-0A17-4215-B121-0B10866CEDD4}"/>
              </a:ext>
            </a:extLst>
          </p:cNvPr>
          <p:cNvCxnSpPr>
            <a:stCxn id="74" idx="2"/>
            <a:endCxn id="70" idx="6"/>
          </p:cNvCxnSpPr>
          <p:nvPr/>
        </p:nvCxnSpPr>
        <p:spPr>
          <a:xfrm flipH="1">
            <a:off x="6146674" y="2897842"/>
            <a:ext cx="310872" cy="0"/>
          </a:xfrm>
          <a:prstGeom prst="line">
            <a:avLst/>
          </a:prstGeom>
        </p:spPr>
        <p:style>
          <a:lnRef idx="1">
            <a:schemeClr val="dk1"/>
          </a:lnRef>
          <a:fillRef idx="0">
            <a:schemeClr val="dk1"/>
          </a:fillRef>
          <a:effectRef idx="0">
            <a:schemeClr val="dk1"/>
          </a:effectRef>
          <a:fontRef idx="minor">
            <a:schemeClr val="tx1"/>
          </a:fontRef>
        </p:style>
      </p:cxnSp>
      <p:cxnSp>
        <p:nvCxnSpPr>
          <p:cNvPr id="94" name="직선 연결선 93">
            <a:extLst>
              <a:ext uri="{FF2B5EF4-FFF2-40B4-BE49-F238E27FC236}">
                <a16:creationId xmlns:a16="http://schemas.microsoft.com/office/drawing/2014/main" id="{DBBB5D82-DC97-4910-9C48-42195C1212D7}"/>
              </a:ext>
            </a:extLst>
          </p:cNvPr>
          <p:cNvCxnSpPr>
            <a:stCxn id="71" idx="2"/>
            <a:endCxn id="70" idx="6"/>
          </p:cNvCxnSpPr>
          <p:nvPr/>
        </p:nvCxnSpPr>
        <p:spPr>
          <a:xfrm flipH="1" flipV="1">
            <a:off x="6146674" y="2897842"/>
            <a:ext cx="310872" cy="304325"/>
          </a:xfrm>
          <a:prstGeom prst="line">
            <a:avLst/>
          </a:prstGeom>
        </p:spPr>
        <p:style>
          <a:lnRef idx="1">
            <a:schemeClr val="dk1"/>
          </a:lnRef>
          <a:fillRef idx="0">
            <a:schemeClr val="dk1"/>
          </a:fillRef>
          <a:effectRef idx="0">
            <a:schemeClr val="dk1"/>
          </a:effectRef>
          <a:fontRef idx="minor">
            <a:schemeClr val="tx1"/>
          </a:fontRef>
        </p:style>
      </p:cxnSp>
      <p:cxnSp>
        <p:nvCxnSpPr>
          <p:cNvPr id="95" name="직선 연결선 94">
            <a:extLst>
              <a:ext uri="{FF2B5EF4-FFF2-40B4-BE49-F238E27FC236}">
                <a16:creationId xmlns:a16="http://schemas.microsoft.com/office/drawing/2014/main" id="{AF1E1168-459F-43B8-B5D4-3DF7CE2F4F34}"/>
              </a:ext>
            </a:extLst>
          </p:cNvPr>
          <p:cNvCxnSpPr>
            <a:stCxn id="72" idx="1"/>
            <a:endCxn id="70" idx="6"/>
          </p:cNvCxnSpPr>
          <p:nvPr/>
        </p:nvCxnSpPr>
        <p:spPr>
          <a:xfrm flipH="1" flipV="1">
            <a:off x="6146674" y="2897842"/>
            <a:ext cx="331094" cy="554519"/>
          </a:xfrm>
          <a:prstGeom prst="line">
            <a:avLst/>
          </a:prstGeom>
        </p:spPr>
        <p:style>
          <a:lnRef idx="1">
            <a:schemeClr val="dk1"/>
          </a:lnRef>
          <a:fillRef idx="0">
            <a:schemeClr val="dk1"/>
          </a:fillRef>
          <a:effectRef idx="0">
            <a:schemeClr val="dk1"/>
          </a:effectRef>
          <a:fontRef idx="minor">
            <a:schemeClr val="tx1"/>
          </a:fontRef>
        </p:style>
      </p:cxnSp>
      <p:cxnSp>
        <p:nvCxnSpPr>
          <p:cNvPr id="96" name="직선 연결선 95">
            <a:extLst>
              <a:ext uri="{FF2B5EF4-FFF2-40B4-BE49-F238E27FC236}">
                <a16:creationId xmlns:a16="http://schemas.microsoft.com/office/drawing/2014/main" id="{71E21A48-A12E-4082-8B44-F8AA061B9223}"/>
              </a:ext>
            </a:extLst>
          </p:cNvPr>
          <p:cNvCxnSpPr>
            <a:stCxn id="73" idx="2"/>
            <a:endCxn id="67" idx="6"/>
          </p:cNvCxnSpPr>
          <p:nvPr/>
        </p:nvCxnSpPr>
        <p:spPr>
          <a:xfrm flipH="1">
            <a:off x="6146674" y="2594725"/>
            <a:ext cx="310872" cy="607442"/>
          </a:xfrm>
          <a:prstGeom prst="line">
            <a:avLst/>
          </a:prstGeom>
        </p:spPr>
        <p:style>
          <a:lnRef idx="1">
            <a:schemeClr val="dk1"/>
          </a:lnRef>
          <a:fillRef idx="0">
            <a:schemeClr val="dk1"/>
          </a:fillRef>
          <a:effectRef idx="0">
            <a:schemeClr val="dk1"/>
          </a:effectRef>
          <a:fontRef idx="minor">
            <a:schemeClr val="tx1"/>
          </a:fontRef>
        </p:style>
      </p:cxnSp>
      <p:cxnSp>
        <p:nvCxnSpPr>
          <p:cNvPr id="97" name="직선 연결선 96">
            <a:extLst>
              <a:ext uri="{FF2B5EF4-FFF2-40B4-BE49-F238E27FC236}">
                <a16:creationId xmlns:a16="http://schemas.microsoft.com/office/drawing/2014/main" id="{BB5A5A20-74B7-4F5E-A240-3DC877DEA254}"/>
              </a:ext>
            </a:extLst>
          </p:cNvPr>
          <p:cNvCxnSpPr>
            <a:stCxn id="74" idx="2"/>
            <a:endCxn id="67" idx="6"/>
          </p:cNvCxnSpPr>
          <p:nvPr/>
        </p:nvCxnSpPr>
        <p:spPr>
          <a:xfrm flipH="1">
            <a:off x="6146674" y="2897842"/>
            <a:ext cx="310872" cy="304325"/>
          </a:xfrm>
          <a:prstGeom prst="line">
            <a:avLst/>
          </a:prstGeom>
        </p:spPr>
        <p:style>
          <a:lnRef idx="1">
            <a:schemeClr val="dk1"/>
          </a:lnRef>
          <a:fillRef idx="0">
            <a:schemeClr val="dk1"/>
          </a:fillRef>
          <a:effectRef idx="0">
            <a:schemeClr val="dk1"/>
          </a:effectRef>
          <a:fontRef idx="minor">
            <a:schemeClr val="tx1"/>
          </a:fontRef>
        </p:style>
      </p:cxnSp>
      <p:cxnSp>
        <p:nvCxnSpPr>
          <p:cNvPr id="98" name="직선 연결선 97">
            <a:extLst>
              <a:ext uri="{FF2B5EF4-FFF2-40B4-BE49-F238E27FC236}">
                <a16:creationId xmlns:a16="http://schemas.microsoft.com/office/drawing/2014/main" id="{D1FB6565-A23A-4034-B602-A2873C7083E3}"/>
              </a:ext>
            </a:extLst>
          </p:cNvPr>
          <p:cNvCxnSpPr>
            <a:stCxn id="71" idx="2"/>
            <a:endCxn id="67" idx="6"/>
          </p:cNvCxnSpPr>
          <p:nvPr/>
        </p:nvCxnSpPr>
        <p:spPr>
          <a:xfrm flipH="1">
            <a:off x="6146674" y="3202167"/>
            <a:ext cx="310872" cy="0"/>
          </a:xfrm>
          <a:prstGeom prst="line">
            <a:avLst/>
          </a:prstGeom>
        </p:spPr>
        <p:style>
          <a:lnRef idx="1">
            <a:schemeClr val="dk1"/>
          </a:lnRef>
          <a:fillRef idx="0">
            <a:schemeClr val="dk1"/>
          </a:fillRef>
          <a:effectRef idx="0">
            <a:schemeClr val="dk1"/>
          </a:effectRef>
          <a:fontRef idx="minor">
            <a:schemeClr val="tx1"/>
          </a:fontRef>
        </p:style>
      </p:cxnSp>
      <p:cxnSp>
        <p:nvCxnSpPr>
          <p:cNvPr id="99" name="직선 연결선 98">
            <a:extLst>
              <a:ext uri="{FF2B5EF4-FFF2-40B4-BE49-F238E27FC236}">
                <a16:creationId xmlns:a16="http://schemas.microsoft.com/office/drawing/2014/main" id="{14855339-E8B8-4D50-B078-4CC233FCBA16}"/>
              </a:ext>
            </a:extLst>
          </p:cNvPr>
          <p:cNvCxnSpPr>
            <a:stCxn id="72" idx="1"/>
            <a:endCxn id="67" idx="6"/>
          </p:cNvCxnSpPr>
          <p:nvPr/>
        </p:nvCxnSpPr>
        <p:spPr>
          <a:xfrm flipH="1" flipV="1">
            <a:off x="6146674" y="3202167"/>
            <a:ext cx="331094" cy="250194"/>
          </a:xfrm>
          <a:prstGeom prst="line">
            <a:avLst/>
          </a:prstGeom>
        </p:spPr>
        <p:style>
          <a:lnRef idx="1">
            <a:schemeClr val="dk1"/>
          </a:lnRef>
          <a:fillRef idx="0">
            <a:schemeClr val="dk1"/>
          </a:fillRef>
          <a:effectRef idx="0">
            <a:schemeClr val="dk1"/>
          </a:effectRef>
          <a:fontRef idx="minor">
            <a:schemeClr val="tx1"/>
          </a:fontRef>
        </p:style>
      </p:cxnSp>
      <p:cxnSp>
        <p:nvCxnSpPr>
          <p:cNvPr id="100" name="직선 연결선 99">
            <a:extLst>
              <a:ext uri="{FF2B5EF4-FFF2-40B4-BE49-F238E27FC236}">
                <a16:creationId xmlns:a16="http://schemas.microsoft.com/office/drawing/2014/main" id="{2D6BC32D-3B9D-4946-B337-6226F76D5AF7}"/>
              </a:ext>
            </a:extLst>
          </p:cNvPr>
          <p:cNvCxnSpPr>
            <a:stCxn id="72" idx="2"/>
            <a:endCxn id="68" idx="6"/>
          </p:cNvCxnSpPr>
          <p:nvPr/>
        </p:nvCxnSpPr>
        <p:spPr>
          <a:xfrm flipH="1">
            <a:off x="6146674" y="3505284"/>
            <a:ext cx="310872" cy="0"/>
          </a:xfrm>
          <a:prstGeom prst="line">
            <a:avLst/>
          </a:prstGeom>
        </p:spPr>
        <p:style>
          <a:lnRef idx="1">
            <a:schemeClr val="dk1"/>
          </a:lnRef>
          <a:fillRef idx="0">
            <a:schemeClr val="dk1"/>
          </a:fillRef>
          <a:effectRef idx="0">
            <a:schemeClr val="dk1"/>
          </a:effectRef>
          <a:fontRef idx="minor">
            <a:schemeClr val="tx1"/>
          </a:fontRef>
        </p:style>
      </p:cxnSp>
      <p:cxnSp>
        <p:nvCxnSpPr>
          <p:cNvPr id="101" name="직선 연결선 100">
            <a:extLst>
              <a:ext uri="{FF2B5EF4-FFF2-40B4-BE49-F238E27FC236}">
                <a16:creationId xmlns:a16="http://schemas.microsoft.com/office/drawing/2014/main" id="{ED0188F1-9039-442A-AE12-F67D79D84263}"/>
              </a:ext>
            </a:extLst>
          </p:cNvPr>
          <p:cNvCxnSpPr>
            <a:stCxn id="71" idx="2"/>
            <a:endCxn id="68" idx="6"/>
          </p:cNvCxnSpPr>
          <p:nvPr/>
        </p:nvCxnSpPr>
        <p:spPr>
          <a:xfrm flipH="1">
            <a:off x="6146674" y="3202167"/>
            <a:ext cx="310872" cy="303117"/>
          </a:xfrm>
          <a:prstGeom prst="line">
            <a:avLst/>
          </a:prstGeom>
        </p:spPr>
        <p:style>
          <a:lnRef idx="1">
            <a:schemeClr val="dk1"/>
          </a:lnRef>
          <a:fillRef idx="0">
            <a:schemeClr val="dk1"/>
          </a:fillRef>
          <a:effectRef idx="0">
            <a:schemeClr val="dk1"/>
          </a:effectRef>
          <a:fontRef idx="minor">
            <a:schemeClr val="tx1"/>
          </a:fontRef>
        </p:style>
      </p:cxnSp>
      <p:cxnSp>
        <p:nvCxnSpPr>
          <p:cNvPr id="102" name="직선 연결선 101">
            <a:extLst>
              <a:ext uri="{FF2B5EF4-FFF2-40B4-BE49-F238E27FC236}">
                <a16:creationId xmlns:a16="http://schemas.microsoft.com/office/drawing/2014/main" id="{06BDB188-CE4E-454B-A119-3A4029E078A8}"/>
              </a:ext>
            </a:extLst>
          </p:cNvPr>
          <p:cNvCxnSpPr>
            <a:stCxn id="74" idx="2"/>
            <a:endCxn id="68" idx="6"/>
          </p:cNvCxnSpPr>
          <p:nvPr/>
        </p:nvCxnSpPr>
        <p:spPr>
          <a:xfrm flipH="1">
            <a:off x="6146674" y="2897842"/>
            <a:ext cx="310872" cy="607442"/>
          </a:xfrm>
          <a:prstGeom prst="line">
            <a:avLst/>
          </a:prstGeom>
        </p:spPr>
        <p:style>
          <a:lnRef idx="1">
            <a:schemeClr val="dk1"/>
          </a:lnRef>
          <a:fillRef idx="0">
            <a:schemeClr val="dk1"/>
          </a:fillRef>
          <a:effectRef idx="0">
            <a:schemeClr val="dk1"/>
          </a:effectRef>
          <a:fontRef idx="minor">
            <a:schemeClr val="tx1"/>
          </a:fontRef>
        </p:style>
      </p:cxnSp>
      <p:cxnSp>
        <p:nvCxnSpPr>
          <p:cNvPr id="103" name="직선 연결선 102">
            <a:extLst>
              <a:ext uri="{FF2B5EF4-FFF2-40B4-BE49-F238E27FC236}">
                <a16:creationId xmlns:a16="http://schemas.microsoft.com/office/drawing/2014/main" id="{03298949-BEDE-457A-89AA-328479BD6716}"/>
              </a:ext>
            </a:extLst>
          </p:cNvPr>
          <p:cNvCxnSpPr>
            <a:stCxn id="75" idx="1"/>
            <a:endCxn id="73" idx="6"/>
          </p:cNvCxnSpPr>
          <p:nvPr/>
        </p:nvCxnSpPr>
        <p:spPr>
          <a:xfrm flipH="1" flipV="1">
            <a:off x="6595630" y="2594725"/>
            <a:ext cx="248845" cy="395511"/>
          </a:xfrm>
          <a:prstGeom prst="line">
            <a:avLst/>
          </a:prstGeom>
        </p:spPr>
        <p:style>
          <a:lnRef idx="1">
            <a:schemeClr val="dk1"/>
          </a:lnRef>
          <a:fillRef idx="0">
            <a:schemeClr val="dk1"/>
          </a:fillRef>
          <a:effectRef idx="0">
            <a:schemeClr val="dk1"/>
          </a:effectRef>
          <a:fontRef idx="minor">
            <a:schemeClr val="tx1"/>
          </a:fontRef>
        </p:style>
      </p:cxnSp>
      <p:cxnSp>
        <p:nvCxnSpPr>
          <p:cNvPr id="104" name="직선 연결선 103">
            <a:extLst>
              <a:ext uri="{FF2B5EF4-FFF2-40B4-BE49-F238E27FC236}">
                <a16:creationId xmlns:a16="http://schemas.microsoft.com/office/drawing/2014/main" id="{AD03C146-770C-4EDC-B274-E397ABF391E5}"/>
              </a:ext>
            </a:extLst>
          </p:cNvPr>
          <p:cNvCxnSpPr>
            <a:stCxn id="75" idx="3"/>
            <a:endCxn id="72" idx="6"/>
          </p:cNvCxnSpPr>
          <p:nvPr/>
        </p:nvCxnSpPr>
        <p:spPr>
          <a:xfrm flipH="1">
            <a:off x="6595630" y="3096082"/>
            <a:ext cx="248845" cy="409202"/>
          </a:xfrm>
          <a:prstGeom prst="line">
            <a:avLst/>
          </a:prstGeom>
        </p:spPr>
        <p:style>
          <a:lnRef idx="1">
            <a:schemeClr val="dk1"/>
          </a:lnRef>
          <a:fillRef idx="0">
            <a:schemeClr val="dk1"/>
          </a:fillRef>
          <a:effectRef idx="0">
            <a:schemeClr val="dk1"/>
          </a:effectRef>
          <a:fontRef idx="minor">
            <a:schemeClr val="tx1"/>
          </a:fontRef>
        </p:style>
      </p:cxnSp>
      <p:cxnSp>
        <p:nvCxnSpPr>
          <p:cNvPr id="105" name="직선 연결선 104">
            <a:extLst>
              <a:ext uri="{FF2B5EF4-FFF2-40B4-BE49-F238E27FC236}">
                <a16:creationId xmlns:a16="http://schemas.microsoft.com/office/drawing/2014/main" id="{2FBCDBB0-19E2-430D-B9AA-F4F3F5A1B47E}"/>
              </a:ext>
            </a:extLst>
          </p:cNvPr>
          <p:cNvCxnSpPr>
            <a:stCxn id="75" idx="2"/>
            <a:endCxn id="71" idx="6"/>
          </p:cNvCxnSpPr>
          <p:nvPr/>
        </p:nvCxnSpPr>
        <p:spPr>
          <a:xfrm flipH="1">
            <a:off x="6595630" y="3043159"/>
            <a:ext cx="228623" cy="159008"/>
          </a:xfrm>
          <a:prstGeom prst="line">
            <a:avLst/>
          </a:prstGeom>
        </p:spPr>
        <p:style>
          <a:lnRef idx="1">
            <a:schemeClr val="dk1"/>
          </a:lnRef>
          <a:fillRef idx="0">
            <a:schemeClr val="dk1"/>
          </a:fillRef>
          <a:effectRef idx="0">
            <a:schemeClr val="dk1"/>
          </a:effectRef>
          <a:fontRef idx="minor">
            <a:schemeClr val="tx1"/>
          </a:fontRef>
        </p:style>
      </p:cxnSp>
      <p:cxnSp>
        <p:nvCxnSpPr>
          <p:cNvPr id="106" name="직선 연결선 105">
            <a:extLst>
              <a:ext uri="{FF2B5EF4-FFF2-40B4-BE49-F238E27FC236}">
                <a16:creationId xmlns:a16="http://schemas.microsoft.com/office/drawing/2014/main" id="{CEC9D87A-7E90-41A6-91FD-11ABAE900FED}"/>
              </a:ext>
            </a:extLst>
          </p:cNvPr>
          <p:cNvCxnSpPr>
            <a:stCxn id="75" idx="2"/>
            <a:endCxn id="74" idx="6"/>
          </p:cNvCxnSpPr>
          <p:nvPr/>
        </p:nvCxnSpPr>
        <p:spPr>
          <a:xfrm flipH="1" flipV="1">
            <a:off x="6595630" y="2897842"/>
            <a:ext cx="228623" cy="145317"/>
          </a:xfrm>
          <a:prstGeom prst="line">
            <a:avLst/>
          </a:prstGeom>
        </p:spPr>
        <p:style>
          <a:lnRef idx="1">
            <a:schemeClr val="dk1"/>
          </a:lnRef>
          <a:fillRef idx="0">
            <a:schemeClr val="dk1"/>
          </a:fillRef>
          <a:effectRef idx="0">
            <a:schemeClr val="dk1"/>
          </a:effectRef>
          <a:fontRef idx="minor">
            <a:schemeClr val="tx1"/>
          </a:fontRef>
        </p:style>
      </p:cxnSp>
      <p:sp>
        <p:nvSpPr>
          <p:cNvPr id="107" name="TextBox 106">
            <a:extLst>
              <a:ext uri="{FF2B5EF4-FFF2-40B4-BE49-F238E27FC236}">
                <a16:creationId xmlns:a16="http://schemas.microsoft.com/office/drawing/2014/main" id="{B8855CE9-4C33-4896-8AB7-886CA8CD7690}"/>
              </a:ext>
            </a:extLst>
          </p:cNvPr>
          <p:cNvSpPr txBox="1"/>
          <p:nvPr/>
        </p:nvSpPr>
        <p:spPr>
          <a:xfrm>
            <a:off x="4989638" y="5537064"/>
            <a:ext cx="2312815" cy="461665"/>
          </a:xfrm>
          <a:prstGeom prst="rect">
            <a:avLst/>
          </a:prstGeom>
          <a:noFill/>
        </p:spPr>
        <p:txBody>
          <a:bodyPr wrap="square" rtlCol="0">
            <a:spAutoFit/>
          </a:bodyPr>
          <a:lstStyle/>
          <a:p>
            <a:pPr algn="ctr"/>
            <a:r>
              <a:rPr lang="en-US" altLang="ko-KR" sz="2400" b="1" i="1" dirty="0">
                <a:latin typeface="Cambria" panose="02040503050406030204" pitchFamily="18" charset="0"/>
                <a:ea typeface="Cambria" panose="02040503050406030204" pitchFamily="18" charset="0"/>
              </a:rPr>
              <a:t>On-device data</a:t>
            </a:r>
            <a:endParaRPr lang="ko-KR" altLang="en-US" sz="2400" b="1" i="1" dirty="0">
              <a:latin typeface="Cambria" panose="02040503050406030204" pitchFamily="18" charset="0"/>
              <a:ea typeface="Cambria" panose="02040503050406030204" pitchFamily="18" charset="0"/>
            </a:endParaRPr>
          </a:p>
        </p:txBody>
      </p:sp>
      <p:sp>
        <p:nvSpPr>
          <p:cNvPr id="108" name="오른쪽으로 구부러진 화살표 169">
            <a:extLst>
              <a:ext uri="{FF2B5EF4-FFF2-40B4-BE49-F238E27FC236}">
                <a16:creationId xmlns:a16="http://schemas.microsoft.com/office/drawing/2014/main" id="{EFED7798-513F-4755-960B-D8261E22EE39}"/>
              </a:ext>
            </a:extLst>
          </p:cNvPr>
          <p:cNvSpPr/>
          <p:nvPr/>
        </p:nvSpPr>
        <p:spPr>
          <a:xfrm flipH="1" flipV="1">
            <a:off x="6337173" y="3849997"/>
            <a:ext cx="365472" cy="1059706"/>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09" name="오른쪽으로 구부러진 화살표 170">
            <a:extLst>
              <a:ext uri="{FF2B5EF4-FFF2-40B4-BE49-F238E27FC236}">
                <a16:creationId xmlns:a16="http://schemas.microsoft.com/office/drawing/2014/main" id="{4A79D822-7768-46E8-8DA4-6995255CB145}"/>
              </a:ext>
            </a:extLst>
          </p:cNvPr>
          <p:cNvSpPr/>
          <p:nvPr/>
        </p:nvSpPr>
        <p:spPr>
          <a:xfrm>
            <a:off x="5710735" y="3849997"/>
            <a:ext cx="334457" cy="1127111"/>
          </a:xfrm>
          <a:prstGeom prst="curved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chemeClr val="tx1"/>
              </a:solidFill>
            </a:endParaRPr>
          </a:p>
        </p:txBody>
      </p:sp>
      <p:sp>
        <p:nvSpPr>
          <p:cNvPr id="110" name="TextBox 109">
            <a:extLst>
              <a:ext uri="{FF2B5EF4-FFF2-40B4-BE49-F238E27FC236}">
                <a16:creationId xmlns:a16="http://schemas.microsoft.com/office/drawing/2014/main" id="{48509585-BA54-4E78-A403-AC0FDCB9F1B1}"/>
              </a:ext>
            </a:extLst>
          </p:cNvPr>
          <p:cNvSpPr txBox="1"/>
          <p:nvPr/>
        </p:nvSpPr>
        <p:spPr>
          <a:xfrm>
            <a:off x="2066481" y="2430302"/>
            <a:ext cx="2348592" cy="400110"/>
          </a:xfrm>
          <a:prstGeom prst="rect">
            <a:avLst/>
          </a:prstGeom>
          <a:noFill/>
        </p:spPr>
        <p:txBody>
          <a:bodyPr wrap="none" rtlCol="0">
            <a:spAutoFit/>
          </a:bodyPr>
          <a:lstStyle/>
          <a:p>
            <a:pPr algn="l"/>
            <a:r>
              <a:rPr lang="en-US" altLang="ko-KR" sz="2000" b="1" dirty="0">
                <a:latin typeface="Cambria" panose="02040503050406030204" pitchFamily="18" charset="0"/>
                <a:ea typeface="Cambria" panose="02040503050406030204" pitchFamily="18" charset="0"/>
              </a:rPr>
              <a:t>Pre-trained model</a:t>
            </a:r>
            <a:endParaRPr lang="ko-KR" altLang="en-US" sz="2000" b="1" dirty="0">
              <a:latin typeface="Cambria" panose="02040503050406030204" pitchFamily="18" charset="0"/>
              <a:ea typeface="Cambria" panose="02040503050406030204" pitchFamily="18" charset="0"/>
            </a:endParaRPr>
          </a:p>
        </p:txBody>
      </p:sp>
      <p:sp>
        <p:nvSpPr>
          <p:cNvPr id="111" name="오른쪽 화살표 221">
            <a:extLst>
              <a:ext uri="{FF2B5EF4-FFF2-40B4-BE49-F238E27FC236}">
                <a16:creationId xmlns:a16="http://schemas.microsoft.com/office/drawing/2014/main" id="{F44EE9E2-9222-45EE-A238-C97B4E1F6EBB}"/>
              </a:ext>
            </a:extLst>
          </p:cNvPr>
          <p:cNvSpPr/>
          <p:nvPr/>
        </p:nvSpPr>
        <p:spPr>
          <a:xfrm rot="1618759">
            <a:off x="4546158" y="2434387"/>
            <a:ext cx="722201" cy="316878"/>
          </a:xfrm>
          <a:prstGeom prst="rightArrow">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6" name="그룹 115">
            <a:extLst>
              <a:ext uri="{FF2B5EF4-FFF2-40B4-BE49-F238E27FC236}">
                <a16:creationId xmlns:a16="http://schemas.microsoft.com/office/drawing/2014/main" id="{825CE507-E8FF-4BB2-B703-DFDAFBABAFD8}"/>
              </a:ext>
            </a:extLst>
          </p:cNvPr>
          <p:cNvGrpSpPr/>
          <p:nvPr/>
        </p:nvGrpSpPr>
        <p:grpSpPr>
          <a:xfrm>
            <a:off x="2291990" y="4628750"/>
            <a:ext cx="2312815" cy="1678630"/>
            <a:chOff x="2291990" y="4474492"/>
            <a:chExt cx="2312815" cy="1678630"/>
          </a:xfrm>
        </p:grpSpPr>
        <p:sp>
          <p:nvSpPr>
            <p:cNvPr id="115" name="생각 풍선: 구름 모양 114">
              <a:extLst>
                <a:ext uri="{FF2B5EF4-FFF2-40B4-BE49-F238E27FC236}">
                  <a16:creationId xmlns:a16="http://schemas.microsoft.com/office/drawing/2014/main" id="{3E10C0F5-5614-49B7-BA59-ED35EB33A61B}"/>
                </a:ext>
              </a:extLst>
            </p:cNvPr>
            <p:cNvSpPr/>
            <p:nvPr/>
          </p:nvSpPr>
          <p:spPr>
            <a:xfrm>
              <a:off x="2291990" y="4560751"/>
              <a:ext cx="2312815" cy="1592371"/>
            </a:xfrm>
            <a:prstGeom prst="cloudCallout">
              <a:avLst>
                <a:gd name="adj1" fmla="val 66808"/>
                <a:gd name="adj2" fmla="val 220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grpSp>
          <p:nvGrpSpPr>
            <p:cNvPr id="113" name="그룹 112">
              <a:extLst>
                <a:ext uri="{FF2B5EF4-FFF2-40B4-BE49-F238E27FC236}">
                  <a16:creationId xmlns:a16="http://schemas.microsoft.com/office/drawing/2014/main" id="{4A16882F-0322-4A2E-AA12-B73053056164}"/>
                </a:ext>
              </a:extLst>
            </p:cNvPr>
            <p:cNvGrpSpPr/>
            <p:nvPr/>
          </p:nvGrpSpPr>
          <p:grpSpPr>
            <a:xfrm>
              <a:off x="2609295" y="4474492"/>
              <a:ext cx="1709873" cy="1461810"/>
              <a:chOff x="3418723" y="4856255"/>
              <a:chExt cx="1709873" cy="1461810"/>
            </a:xfrm>
          </p:grpSpPr>
          <p:pic>
            <p:nvPicPr>
              <p:cNvPr id="9218" name="Picture 2" descr="GRAPHIC IMAGING PRODUCTS - Colent Medical and Graphic Inc.">
                <a:extLst>
                  <a:ext uri="{FF2B5EF4-FFF2-40B4-BE49-F238E27FC236}">
                    <a16:creationId xmlns:a16="http://schemas.microsoft.com/office/drawing/2014/main" id="{EF6C7DD9-03F7-44FB-97B7-4AF9A34B8C54}"/>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672791" y="5155801"/>
                <a:ext cx="1076277" cy="859271"/>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AA65228-7941-4804-BC3A-D07BC438E89A}"/>
                  </a:ext>
                </a:extLst>
              </p:cNvPr>
              <p:cNvSpPr txBox="1"/>
              <p:nvPr/>
            </p:nvSpPr>
            <p:spPr>
              <a:xfrm>
                <a:off x="4345027" y="4856255"/>
                <a:ext cx="328936" cy="369332"/>
              </a:xfrm>
              <a:prstGeom prst="rect">
                <a:avLst/>
              </a:prstGeom>
              <a:noFill/>
            </p:spPr>
            <p:txBody>
              <a:bodyPr wrap="none" rtlCol="0">
                <a:spAutoFit/>
              </a:bodyPr>
              <a:lstStyle/>
              <a:p>
                <a:pPr algn="l"/>
                <a:r>
                  <a:rPr lang="en-US" altLang="ko-KR" dirty="0">
                    <a:latin typeface="Cambria" panose="02040503050406030204" pitchFamily="18" charset="0"/>
                    <a:ea typeface="Cambria" panose="02040503050406030204" pitchFamily="18" charset="0"/>
                  </a:rPr>
                  <a:t>...</a:t>
                </a:r>
                <a:endParaRPr lang="ko-KR" altLang="en-US" dirty="0">
                  <a:latin typeface="Cambria" panose="02040503050406030204" pitchFamily="18" charset="0"/>
                  <a:ea typeface="Cambria" panose="02040503050406030204" pitchFamily="18" charset="0"/>
                </a:endParaRPr>
              </a:p>
            </p:txBody>
          </p:sp>
          <p:sp>
            <p:nvSpPr>
              <p:cNvPr id="112" name="TextBox 111">
                <a:extLst>
                  <a:ext uri="{FF2B5EF4-FFF2-40B4-BE49-F238E27FC236}">
                    <a16:creationId xmlns:a16="http://schemas.microsoft.com/office/drawing/2014/main" id="{5B494DDC-C8C2-4479-97A2-9A3923364BCB}"/>
                  </a:ext>
                </a:extLst>
              </p:cNvPr>
              <p:cNvSpPr txBox="1"/>
              <p:nvPr/>
            </p:nvSpPr>
            <p:spPr>
              <a:xfrm>
                <a:off x="3418723" y="5740011"/>
                <a:ext cx="328936" cy="369332"/>
              </a:xfrm>
              <a:prstGeom prst="rect">
                <a:avLst/>
              </a:prstGeom>
              <a:noFill/>
            </p:spPr>
            <p:txBody>
              <a:bodyPr wrap="none" rtlCol="0">
                <a:spAutoFit/>
              </a:bodyPr>
              <a:lstStyle/>
              <a:p>
                <a:pPr algn="l"/>
                <a:r>
                  <a:rPr lang="en-US" altLang="ko-KR" dirty="0">
                    <a:latin typeface="Cambria" panose="02040503050406030204" pitchFamily="18" charset="0"/>
                    <a:ea typeface="Cambria" panose="02040503050406030204" pitchFamily="18" charset="0"/>
                  </a:rPr>
                  <a:t>...</a:t>
                </a:r>
                <a:endParaRPr lang="ko-KR" altLang="en-US" dirty="0">
                  <a:latin typeface="Cambria" panose="02040503050406030204" pitchFamily="18" charset="0"/>
                  <a:ea typeface="Cambria" panose="02040503050406030204" pitchFamily="18" charset="0"/>
                </a:endParaRPr>
              </a:p>
            </p:txBody>
          </p:sp>
          <p:sp>
            <p:nvSpPr>
              <p:cNvPr id="6" name="TextBox 5">
                <a:extLst>
                  <a:ext uri="{FF2B5EF4-FFF2-40B4-BE49-F238E27FC236}">
                    <a16:creationId xmlns:a16="http://schemas.microsoft.com/office/drawing/2014/main" id="{0B852ABD-6AAB-440F-A694-76ACCCAFA3B5}"/>
                  </a:ext>
                </a:extLst>
              </p:cNvPr>
              <p:cNvSpPr txBox="1"/>
              <p:nvPr/>
            </p:nvSpPr>
            <p:spPr>
              <a:xfrm>
                <a:off x="3423386" y="5948733"/>
                <a:ext cx="1705210" cy="369332"/>
              </a:xfrm>
              <a:prstGeom prst="rect">
                <a:avLst/>
              </a:prstGeom>
              <a:noFill/>
            </p:spPr>
            <p:txBody>
              <a:bodyPr wrap="none" rtlCol="0">
                <a:spAutoFit/>
              </a:bodyPr>
              <a:lstStyle/>
              <a:p>
                <a:pPr algn="l"/>
                <a:r>
                  <a:rPr lang="en-US" altLang="ko-KR" b="1" i="1" dirty="0">
                    <a:latin typeface="Cambria" panose="02040503050406030204" pitchFamily="18" charset="0"/>
                    <a:ea typeface="Cambria" panose="02040503050406030204" pitchFamily="18" charset="0"/>
                  </a:rPr>
                  <a:t>Large Data Set</a:t>
                </a:r>
                <a:endParaRPr lang="ko-KR" altLang="en-US" b="1" i="1" dirty="0">
                  <a:latin typeface="Cambria" panose="02040503050406030204" pitchFamily="18" charset="0"/>
                  <a:ea typeface="Cambria" panose="02040503050406030204" pitchFamily="18" charset="0"/>
                </a:endParaRPr>
              </a:p>
            </p:txBody>
          </p:sp>
        </p:grpSp>
      </p:grpSp>
    </p:spTree>
    <p:extLst>
      <p:ext uri="{BB962C8B-B14F-4D97-AF65-F5344CB8AC3E}">
        <p14:creationId xmlns:p14="http://schemas.microsoft.com/office/powerpoint/2010/main" val="406120538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9A184E4-DB63-408B-81D9-FD9195AC8F9E}"/>
              </a:ext>
            </a:extLst>
          </p:cNvPr>
          <p:cNvSpPr>
            <a:spLocks noGrp="1"/>
          </p:cNvSpPr>
          <p:nvPr>
            <p:ph type="title"/>
          </p:nvPr>
        </p:nvSpPr>
        <p:spPr/>
        <p:txBody>
          <a:bodyPr/>
          <a:lstStyle/>
          <a:p>
            <a:r>
              <a:rPr lang="en-US" altLang="ko-KR" dirty="0">
                <a:ea typeface="Cambria" panose="02040503050406030204" pitchFamily="18" charset="0"/>
              </a:rPr>
              <a:t>Processing-in-Storage (</a:t>
            </a:r>
            <a:r>
              <a:rPr lang="en-US" altLang="ko-KR" dirty="0" err="1">
                <a:ea typeface="Cambria" panose="02040503050406030204" pitchFamily="18" charset="0"/>
              </a:rPr>
              <a:t>PiS</a:t>
            </a:r>
            <a:r>
              <a:rPr lang="en-US" altLang="ko-KR" dirty="0">
                <a:ea typeface="Cambria" panose="02040503050406030204" pitchFamily="18" charset="0"/>
              </a:rPr>
              <a:t>)</a:t>
            </a:r>
            <a:endParaRPr lang="ko-KR" altLang="en-US" sz="2600" dirty="0"/>
          </a:p>
        </p:txBody>
      </p:sp>
      <p:sp>
        <p:nvSpPr>
          <p:cNvPr id="4" name="슬라이드 번호 개체 틀 3">
            <a:extLst>
              <a:ext uri="{FF2B5EF4-FFF2-40B4-BE49-F238E27FC236}">
                <a16:creationId xmlns:a16="http://schemas.microsoft.com/office/drawing/2014/main" id="{6CE1F404-641D-4DE0-9DDD-E43EB9E3571C}"/>
              </a:ext>
            </a:extLst>
          </p:cNvPr>
          <p:cNvSpPr>
            <a:spLocks noGrp="1"/>
          </p:cNvSpPr>
          <p:nvPr>
            <p:ph type="sldNum" sz="quarter" idx="12"/>
          </p:nvPr>
        </p:nvSpPr>
        <p:spPr/>
        <p:txBody>
          <a:bodyPr/>
          <a:lstStyle/>
          <a:p>
            <a:fld id="{6FC4EA11-D7C1-4F30-9D62-5FB833D2D663}" type="slidenum">
              <a:rPr lang="ko-KR" altLang="en-US">
                <a:latin typeface="Calibri"/>
                <a:ea typeface="다음_Regular"/>
              </a:rPr>
              <a:pPr/>
              <a:t>7</a:t>
            </a:fld>
            <a:endParaRPr lang="ko-KR" altLang="en-US" dirty="0">
              <a:latin typeface="Calibri"/>
              <a:ea typeface="다음_Regular"/>
            </a:endParaRPr>
          </a:p>
        </p:txBody>
      </p:sp>
      <p:grpSp>
        <p:nvGrpSpPr>
          <p:cNvPr id="104" name="그룹 103">
            <a:extLst>
              <a:ext uri="{FF2B5EF4-FFF2-40B4-BE49-F238E27FC236}">
                <a16:creationId xmlns:a16="http://schemas.microsoft.com/office/drawing/2014/main" id="{12AD6380-3061-4A20-8FC6-E5A3774FC9C8}"/>
              </a:ext>
            </a:extLst>
          </p:cNvPr>
          <p:cNvGrpSpPr/>
          <p:nvPr/>
        </p:nvGrpSpPr>
        <p:grpSpPr>
          <a:xfrm>
            <a:off x="6096000" y="4588209"/>
            <a:ext cx="4039388" cy="1597787"/>
            <a:chOff x="547936" y="4503893"/>
            <a:chExt cx="4039388" cy="1597787"/>
          </a:xfrm>
          <a:solidFill>
            <a:schemeClr val="tx1">
              <a:lumMod val="85000"/>
              <a:lumOff val="15000"/>
            </a:schemeClr>
          </a:solidFill>
        </p:grpSpPr>
        <p:sp>
          <p:nvSpPr>
            <p:cNvPr id="106" name="직사각형 105">
              <a:extLst>
                <a:ext uri="{FF2B5EF4-FFF2-40B4-BE49-F238E27FC236}">
                  <a16:creationId xmlns:a16="http://schemas.microsoft.com/office/drawing/2014/main" id="{9B753603-7838-470C-BCA6-3988E4016D9D}"/>
                </a:ext>
              </a:extLst>
            </p:cNvPr>
            <p:cNvSpPr/>
            <p:nvPr/>
          </p:nvSpPr>
          <p:spPr>
            <a:xfrm>
              <a:off x="547936" y="4503893"/>
              <a:ext cx="4039388"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07" name="사각형: 둥근 모서리 106">
              <a:extLst>
                <a:ext uri="{FF2B5EF4-FFF2-40B4-BE49-F238E27FC236}">
                  <a16:creationId xmlns:a16="http://schemas.microsoft.com/office/drawing/2014/main" id="{43C483FE-F708-4FC8-B7CD-AF9DA8D3D889}"/>
                </a:ext>
              </a:extLst>
            </p:cNvPr>
            <p:cNvSpPr/>
            <p:nvPr/>
          </p:nvSpPr>
          <p:spPr>
            <a:xfrm>
              <a:off x="547936" y="4805536"/>
              <a:ext cx="510996" cy="1296144"/>
            </a:xfrm>
            <a:prstGeom prst="round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08" name="직사각형 107">
              <a:extLst>
                <a:ext uri="{FF2B5EF4-FFF2-40B4-BE49-F238E27FC236}">
                  <a16:creationId xmlns:a16="http://schemas.microsoft.com/office/drawing/2014/main" id="{864085A2-169D-4438-9B8D-4E32C1BA56F1}"/>
                </a:ext>
              </a:extLst>
            </p:cNvPr>
            <p:cNvSpPr/>
            <p:nvPr/>
          </p:nvSpPr>
          <p:spPr>
            <a:xfrm>
              <a:off x="1418972" y="4733528"/>
              <a:ext cx="245502" cy="1296144"/>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grpSp>
      <p:grpSp>
        <p:nvGrpSpPr>
          <p:cNvPr id="109" name="그룹 108">
            <a:extLst>
              <a:ext uri="{FF2B5EF4-FFF2-40B4-BE49-F238E27FC236}">
                <a16:creationId xmlns:a16="http://schemas.microsoft.com/office/drawing/2014/main" id="{D3F516F3-3DFB-474C-901E-EF6C5DA9AEFC}"/>
              </a:ext>
            </a:extLst>
          </p:cNvPr>
          <p:cNvGrpSpPr/>
          <p:nvPr/>
        </p:nvGrpSpPr>
        <p:grpSpPr>
          <a:xfrm>
            <a:off x="6072281" y="4567840"/>
            <a:ext cx="4039388" cy="1653260"/>
            <a:chOff x="395536" y="4351493"/>
            <a:chExt cx="4039388" cy="1653260"/>
          </a:xfrm>
          <a:effectLst>
            <a:outerShdw blurRad="50800" dist="38100" dir="2700000" algn="tl" rotWithShape="0">
              <a:prstClr val="black">
                <a:alpha val="40000"/>
              </a:prstClr>
            </a:outerShdw>
          </a:effectLst>
        </p:grpSpPr>
        <p:sp>
          <p:nvSpPr>
            <p:cNvPr id="110" name="사각형: 둥근 모서리 109">
              <a:extLst>
                <a:ext uri="{FF2B5EF4-FFF2-40B4-BE49-F238E27FC236}">
                  <a16:creationId xmlns:a16="http://schemas.microsoft.com/office/drawing/2014/main" id="{5F5B44D3-7AA6-4A1C-A1D9-FFBD3B7B0BAA}"/>
                </a:ext>
              </a:extLst>
            </p:cNvPr>
            <p:cNvSpPr/>
            <p:nvPr/>
          </p:nvSpPr>
          <p:spPr>
            <a:xfrm>
              <a:off x="2043078" y="4707305"/>
              <a:ext cx="584706" cy="1296144"/>
            </a:xfrm>
            <a:prstGeom prst="roundRect">
              <a:avLst>
                <a:gd name="adj" fmla="val 7097"/>
              </a:avLst>
            </a:prstGeom>
            <a:solidFill>
              <a:srgbClr val="865F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11" name="사각형: 둥근 모서리 110">
              <a:extLst>
                <a:ext uri="{FF2B5EF4-FFF2-40B4-BE49-F238E27FC236}">
                  <a16:creationId xmlns:a16="http://schemas.microsoft.com/office/drawing/2014/main" id="{CD58BF0A-307B-4717-A5EC-A74A3318F526}"/>
                </a:ext>
              </a:extLst>
            </p:cNvPr>
            <p:cNvSpPr/>
            <p:nvPr/>
          </p:nvSpPr>
          <p:spPr>
            <a:xfrm>
              <a:off x="1674570" y="4708609"/>
              <a:ext cx="312082" cy="1296144"/>
            </a:xfrm>
            <a:prstGeom prst="roundRect">
              <a:avLst>
                <a:gd name="adj" fmla="val 12852"/>
              </a:avLst>
            </a:prstGeom>
            <a:solidFill>
              <a:srgbClr val="865F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12" name="직사각형 111">
              <a:extLst>
                <a:ext uri="{FF2B5EF4-FFF2-40B4-BE49-F238E27FC236}">
                  <a16:creationId xmlns:a16="http://schemas.microsoft.com/office/drawing/2014/main" id="{AF495B33-E06E-4D9F-8572-EF0934C5EBDE}"/>
                </a:ext>
              </a:extLst>
            </p:cNvPr>
            <p:cNvSpPr/>
            <p:nvPr/>
          </p:nvSpPr>
          <p:spPr>
            <a:xfrm>
              <a:off x="395536" y="4351493"/>
              <a:ext cx="4039388" cy="1296144"/>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13" name="사각형: 둥근 모서리 112">
              <a:extLst>
                <a:ext uri="{FF2B5EF4-FFF2-40B4-BE49-F238E27FC236}">
                  <a16:creationId xmlns:a16="http://schemas.microsoft.com/office/drawing/2014/main" id="{7405A414-0DA6-4041-ADE5-080D0A68E70B}"/>
                </a:ext>
              </a:extLst>
            </p:cNvPr>
            <p:cNvSpPr/>
            <p:nvPr/>
          </p:nvSpPr>
          <p:spPr>
            <a:xfrm>
              <a:off x="395536" y="4653136"/>
              <a:ext cx="510996" cy="1296144"/>
            </a:xfrm>
            <a:prstGeom prst="round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18" name="직사각형 117">
              <a:extLst>
                <a:ext uri="{FF2B5EF4-FFF2-40B4-BE49-F238E27FC236}">
                  <a16:creationId xmlns:a16="http://schemas.microsoft.com/office/drawing/2014/main" id="{D53C4314-3C21-4859-84DD-A2427A1DEF47}"/>
                </a:ext>
              </a:extLst>
            </p:cNvPr>
            <p:cNvSpPr/>
            <p:nvPr/>
          </p:nvSpPr>
          <p:spPr>
            <a:xfrm>
              <a:off x="1266572" y="4581128"/>
              <a:ext cx="245502" cy="1296144"/>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19" name="직사각형 118">
              <a:extLst>
                <a:ext uri="{FF2B5EF4-FFF2-40B4-BE49-F238E27FC236}">
                  <a16:creationId xmlns:a16="http://schemas.microsoft.com/office/drawing/2014/main" id="{0642C177-C5F7-40AB-ADC9-CD77C976796F}"/>
                </a:ext>
              </a:extLst>
            </p:cNvPr>
            <p:cNvSpPr/>
            <p:nvPr/>
          </p:nvSpPr>
          <p:spPr>
            <a:xfrm>
              <a:off x="1674570" y="4509120"/>
              <a:ext cx="312082" cy="1296144"/>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20" name="직사각형 119">
              <a:extLst>
                <a:ext uri="{FF2B5EF4-FFF2-40B4-BE49-F238E27FC236}">
                  <a16:creationId xmlns:a16="http://schemas.microsoft.com/office/drawing/2014/main" id="{C37F9407-65A0-484E-9624-2C179CF90EFB}"/>
                </a:ext>
              </a:extLst>
            </p:cNvPr>
            <p:cNvSpPr/>
            <p:nvPr/>
          </p:nvSpPr>
          <p:spPr>
            <a:xfrm>
              <a:off x="2043078" y="4509133"/>
              <a:ext cx="584706" cy="1296144"/>
            </a:xfrm>
            <a:prstGeom prst="rect">
              <a:avLst/>
            </a:prstGeom>
            <a:solidFill>
              <a:srgbClr val="1A1A1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21" name="사각형: 둥근 모서리 120">
              <a:extLst>
                <a:ext uri="{FF2B5EF4-FFF2-40B4-BE49-F238E27FC236}">
                  <a16:creationId xmlns:a16="http://schemas.microsoft.com/office/drawing/2014/main" id="{A746104B-407E-4CF4-89B4-93FDD6DC6A41}"/>
                </a:ext>
              </a:extLst>
            </p:cNvPr>
            <p:cNvSpPr/>
            <p:nvPr/>
          </p:nvSpPr>
          <p:spPr>
            <a:xfrm flipH="1">
              <a:off x="1691680"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22" name="사각형: 둥근 모서리 121">
              <a:extLst>
                <a:ext uri="{FF2B5EF4-FFF2-40B4-BE49-F238E27FC236}">
                  <a16:creationId xmlns:a16="http://schemas.microsoft.com/office/drawing/2014/main" id="{1332D7AA-14BD-4C59-9457-898DD45A7179}"/>
                </a:ext>
              </a:extLst>
            </p:cNvPr>
            <p:cNvSpPr/>
            <p:nvPr/>
          </p:nvSpPr>
          <p:spPr>
            <a:xfrm flipH="1">
              <a:off x="1724728"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23" name="사각형: 둥근 모서리 122">
              <a:extLst>
                <a:ext uri="{FF2B5EF4-FFF2-40B4-BE49-F238E27FC236}">
                  <a16:creationId xmlns:a16="http://schemas.microsoft.com/office/drawing/2014/main" id="{A886E041-FFA6-419C-92B1-5AA6920B07E1}"/>
                </a:ext>
              </a:extLst>
            </p:cNvPr>
            <p:cNvSpPr/>
            <p:nvPr/>
          </p:nvSpPr>
          <p:spPr>
            <a:xfrm flipH="1">
              <a:off x="1757776"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24" name="사각형: 둥근 모서리 123">
              <a:extLst>
                <a:ext uri="{FF2B5EF4-FFF2-40B4-BE49-F238E27FC236}">
                  <a16:creationId xmlns:a16="http://schemas.microsoft.com/office/drawing/2014/main" id="{61BDDD7B-7B77-481C-B295-0C721A6AEF56}"/>
                </a:ext>
              </a:extLst>
            </p:cNvPr>
            <p:cNvSpPr/>
            <p:nvPr/>
          </p:nvSpPr>
          <p:spPr>
            <a:xfrm flipH="1">
              <a:off x="1790824"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25" name="사각형: 둥근 모서리 124">
              <a:extLst>
                <a:ext uri="{FF2B5EF4-FFF2-40B4-BE49-F238E27FC236}">
                  <a16:creationId xmlns:a16="http://schemas.microsoft.com/office/drawing/2014/main" id="{31F2CD22-2EAE-4D58-88D8-9425085D3434}"/>
                </a:ext>
              </a:extLst>
            </p:cNvPr>
            <p:cNvSpPr/>
            <p:nvPr/>
          </p:nvSpPr>
          <p:spPr>
            <a:xfrm flipH="1">
              <a:off x="1823872"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26" name="사각형: 둥근 모서리 125">
              <a:extLst>
                <a:ext uri="{FF2B5EF4-FFF2-40B4-BE49-F238E27FC236}">
                  <a16:creationId xmlns:a16="http://schemas.microsoft.com/office/drawing/2014/main" id="{70EE04D4-E526-49CB-BA73-84594406FC51}"/>
                </a:ext>
              </a:extLst>
            </p:cNvPr>
            <p:cNvSpPr/>
            <p:nvPr/>
          </p:nvSpPr>
          <p:spPr>
            <a:xfrm flipH="1">
              <a:off x="1856920"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27" name="사각형: 둥근 모서리 126">
              <a:extLst>
                <a:ext uri="{FF2B5EF4-FFF2-40B4-BE49-F238E27FC236}">
                  <a16:creationId xmlns:a16="http://schemas.microsoft.com/office/drawing/2014/main" id="{635DB5FC-DC6B-4E2C-B4EA-1A504C62EFAE}"/>
                </a:ext>
              </a:extLst>
            </p:cNvPr>
            <p:cNvSpPr/>
            <p:nvPr/>
          </p:nvSpPr>
          <p:spPr>
            <a:xfrm flipH="1">
              <a:off x="1889968"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28" name="사각형: 둥근 모서리 127">
              <a:extLst>
                <a:ext uri="{FF2B5EF4-FFF2-40B4-BE49-F238E27FC236}">
                  <a16:creationId xmlns:a16="http://schemas.microsoft.com/office/drawing/2014/main" id="{B653FA99-8BAE-4E81-A9BC-0EA7F3A1E993}"/>
                </a:ext>
              </a:extLst>
            </p:cNvPr>
            <p:cNvSpPr/>
            <p:nvPr/>
          </p:nvSpPr>
          <p:spPr>
            <a:xfrm flipH="1">
              <a:off x="1923016"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29" name="사각형: 둥근 모서리 128">
              <a:extLst>
                <a:ext uri="{FF2B5EF4-FFF2-40B4-BE49-F238E27FC236}">
                  <a16:creationId xmlns:a16="http://schemas.microsoft.com/office/drawing/2014/main" id="{A42646C4-3D54-4113-8D4B-B3548BD62656}"/>
                </a:ext>
              </a:extLst>
            </p:cNvPr>
            <p:cNvSpPr/>
            <p:nvPr/>
          </p:nvSpPr>
          <p:spPr>
            <a:xfrm flipH="1">
              <a:off x="1956065"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30" name="사각형: 둥근 모서리 129">
              <a:extLst>
                <a:ext uri="{FF2B5EF4-FFF2-40B4-BE49-F238E27FC236}">
                  <a16:creationId xmlns:a16="http://schemas.microsoft.com/office/drawing/2014/main" id="{483AB6CA-944C-4F92-B8ED-1B93F2BE7EDF}"/>
                </a:ext>
              </a:extLst>
            </p:cNvPr>
            <p:cNvSpPr/>
            <p:nvPr/>
          </p:nvSpPr>
          <p:spPr>
            <a:xfrm flipH="1">
              <a:off x="2075367"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31" name="사각형: 둥근 모서리 130">
              <a:extLst>
                <a:ext uri="{FF2B5EF4-FFF2-40B4-BE49-F238E27FC236}">
                  <a16:creationId xmlns:a16="http://schemas.microsoft.com/office/drawing/2014/main" id="{690C21EE-7C69-4488-A147-4C003826F6DE}"/>
                </a:ext>
              </a:extLst>
            </p:cNvPr>
            <p:cNvSpPr/>
            <p:nvPr/>
          </p:nvSpPr>
          <p:spPr>
            <a:xfrm flipH="1">
              <a:off x="2108744"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32" name="사각형: 둥근 모서리 131">
              <a:extLst>
                <a:ext uri="{FF2B5EF4-FFF2-40B4-BE49-F238E27FC236}">
                  <a16:creationId xmlns:a16="http://schemas.microsoft.com/office/drawing/2014/main" id="{446BEE91-D8BE-4FDA-8D1D-D358AC0EA8E9}"/>
                </a:ext>
              </a:extLst>
            </p:cNvPr>
            <p:cNvSpPr/>
            <p:nvPr/>
          </p:nvSpPr>
          <p:spPr>
            <a:xfrm flipH="1">
              <a:off x="2142121"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33" name="사각형: 둥근 모서리 132">
              <a:extLst>
                <a:ext uri="{FF2B5EF4-FFF2-40B4-BE49-F238E27FC236}">
                  <a16:creationId xmlns:a16="http://schemas.microsoft.com/office/drawing/2014/main" id="{B6D54C47-C73C-4787-8FA5-3A531E4BEBF1}"/>
                </a:ext>
              </a:extLst>
            </p:cNvPr>
            <p:cNvSpPr/>
            <p:nvPr/>
          </p:nvSpPr>
          <p:spPr>
            <a:xfrm flipH="1">
              <a:off x="2175498"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34" name="사각형: 둥근 모서리 133">
              <a:extLst>
                <a:ext uri="{FF2B5EF4-FFF2-40B4-BE49-F238E27FC236}">
                  <a16:creationId xmlns:a16="http://schemas.microsoft.com/office/drawing/2014/main" id="{8753CBCE-DFDB-41C6-A9DC-DC90FDD1E6A2}"/>
                </a:ext>
              </a:extLst>
            </p:cNvPr>
            <p:cNvSpPr/>
            <p:nvPr/>
          </p:nvSpPr>
          <p:spPr>
            <a:xfrm flipH="1">
              <a:off x="2208875"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35" name="사각형: 둥근 모서리 134">
              <a:extLst>
                <a:ext uri="{FF2B5EF4-FFF2-40B4-BE49-F238E27FC236}">
                  <a16:creationId xmlns:a16="http://schemas.microsoft.com/office/drawing/2014/main" id="{F2757F04-E925-4E32-ABEC-3808B0E8A51B}"/>
                </a:ext>
              </a:extLst>
            </p:cNvPr>
            <p:cNvSpPr/>
            <p:nvPr/>
          </p:nvSpPr>
          <p:spPr>
            <a:xfrm flipH="1">
              <a:off x="2242252"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36" name="사각형: 둥근 모서리 135">
              <a:extLst>
                <a:ext uri="{FF2B5EF4-FFF2-40B4-BE49-F238E27FC236}">
                  <a16:creationId xmlns:a16="http://schemas.microsoft.com/office/drawing/2014/main" id="{ADE8E3E8-7FE1-462B-A310-608191AEC46E}"/>
                </a:ext>
              </a:extLst>
            </p:cNvPr>
            <p:cNvSpPr/>
            <p:nvPr/>
          </p:nvSpPr>
          <p:spPr>
            <a:xfrm flipH="1">
              <a:off x="2275629"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37" name="사각형: 둥근 모서리 136">
              <a:extLst>
                <a:ext uri="{FF2B5EF4-FFF2-40B4-BE49-F238E27FC236}">
                  <a16:creationId xmlns:a16="http://schemas.microsoft.com/office/drawing/2014/main" id="{5F29C591-4F6D-4B2D-BB3B-26E7A504247C}"/>
                </a:ext>
              </a:extLst>
            </p:cNvPr>
            <p:cNvSpPr/>
            <p:nvPr/>
          </p:nvSpPr>
          <p:spPr>
            <a:xfrm flipH="1">
              <a:off x="2309006"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38" name="사각형: 둥근 모서리 137">
              <a:extLst>
                <a:ext uri="{FF2B5EF4-FFF2-40B4-BE49-F238E27FC236}">
                  <a16:creationId xmlns:a16="http://schemas.microsoft.com/office/drawing/2014/main" id="{9E4FE08E-006B-43AF-8726-7863544D4AC8}"/>
                </a:ext>
              </a:extLst>
            </p:cNvPr>
            <p:cNvSpPr/>
            <p:nvPr/>
          </p:nvSpPr>
          <p:spPr>
            <a:xfrm flipH="1">
              <a:off x="2342383"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39" name="사각형: 둥근 모서리 138">
              <a:extLst>
                <a:ext uri="{FF2B5EF4-FFF2-40B4-BE49-F238E27FC236}">
                  <a16:creationId xmlns:a16="http://schemas.microsoft.com/office/drawing/2014/main" id="{6B14E6F8-1C8A-4449-993D-8B452225CE98}"/>
                </a:ext>
              </a:extLst>
            </p:cNvPr>
            <p:cNvSpPr/>
            <p:nvPr/>
          </p:nvSpPr>
          <p:spPr>
            <a:xfrm flipH="1">
              <a:off x="2375760"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40" name="사각형: 둥근 모서리 139">
              <a:extLst>
                <a:ext uri="{FF2B5EF4-FFF2-40B4-BE49-F238E27FC236}">
                  <a16:creationId xmlns:a16="http://schemas.microsoft.com/office/drawing/2014/main" id="{D23CD78D-1F3B-48CF-85DE-5DC3C6FEDB19}"/>
                </a:ext>
              </a:extLst>
            </p:cNvPr>
            <p:cNvSpPr/>
            <p:nvPr/>
          </p:nvSpPr>
          <p:spPr>
            <a:xfrm flipH="1">
              <a:off x="2409137"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41" name="사각형: 둥근 모서리 140">
              <a:extLst>
                <a:ext uri="{FF2B5EF4-FFF2-40B4-BE49-F238E27FC236}">
                  <a16:creationId xmlns:a16="http://schemas.microsoft.com/office/drawing/2014/main" id="{8E7F6EB9-AEDD-416C-BB39-19D9D49A9951}"/>
                </a:ext>
              </a:extLst>
            </p:cNvPr>
            <p:cNvSpPr/>
            <p:nvPr/>
          </p:nvSpPr>
          <p:spPr>
            <a:xfrm flipH="1">
              <a:off x="2442514"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42" name="사각형: 둥근 모서리 141">
              <a:extLst>
                <a:ext uri="{FF2B5EF4-FFF2-40B4-BE49-F238E27FC236}">
                  <a16:creationId xmlns:a16="http://schemas.microsoft.com/office/drawing/2014/main" id="{B23E687B-C7BD-45A4-8157-F7704B925B65}"/>
                </a:ext>
              </a:extLst>
            </p:cNvPr>
            <p:cNvSpPr/>
            <p:nvPr/>
          </p:nvSpPr>
          <p:spPr>
            <a:xfrm flipH="1">
              <a:off x="2475891"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43" name="사각형: 둥근 모서리 142">
              <a:extLst>
                <a:ext uri="{FF2B5EF4-FFF2-40B4-BE49-F238E27FC236}">
                  <a16:creationId xmlns:a16="http://schemas.microsoft.com/office/drawing/2014/main" id="{EECD92C5-3577-4179-BDF2-3DDD7EA231F3}"/>
                </a:ext>
              </a:extLst>
            </p:cNvPr>
            <p:cNvSpPr/>
            <p:nvPr/>
          </p:nvSpPr>
          <p:spPr>
            <a:xfrm flipH="1">
              <a:off x="2509268"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44" name="사각형: 둥근 모서리 143">
              <a:extLst>
                <a:ext uri="{FF2B5EF4-FFF2-40B4-BE49-F238E27FC236}">
                  <a16:creationId xmlns:a16="http://schemas.microsoft.com/office/drawing/2014/main" id="{8BCB3CBB-A84D-4D58-9845-C6BE94E6813C}"/>
                </a:ext>
              </a:extLst>
            </p:cNvPr>
            <p:cNvSpPr/>
            <p:nvPr/>
          </p:nvSpPr>
          <p:spPr>
            <a:xfrm flipH="1">
              <a:off x="2542645"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45" name="사각형: 둥근 모서리 144">
              <a:extLst>
                <a:ext uri="{FF2B5EF4-FFF2-40B4-BE49-F238E27FC236}">
                  <a16:creationId xmlns:a16="http://schemas.microsoft.com/office/drawing/2014/main" id="{F1C47DE0-D04A-4B58-A7BD-BD774D04BD64}"/>
                </a:ext>
              </a:extLst>
            </p:cNvPr>
            <p:cNvSpPr/>
            <p:nvPr/>
          </p:nvSpPr>
          <p:spPr>
            <a:xfrm flipH="1">
              <a:off x="2576020" y="5821274"/>
              <a:ext cx="18000" cy="144000"/>
            </a:xfrm>
            <a:prstGeom prst="roundRect">
              <a:avLst/>
            </a:prstGeom>
            <a:solidFill>
              <a:srgbClr val="C898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grpSp>
      <p:grpSp>
        <p:nvGrpSpPr>
          <p:cNvPr id="146" name="그룹 145">
            <a:extLst>
              <a:ext uri="{FF2B5EF4-FFF2-40B4-BE49-F238E27FC236}">
                <a16:creationId xmlns:a16="http://schemas.microsoft.com/office/drawing/2014/main" id="{7D2AF9FA-3C5B-4F99-A4FF-B63BF49905F8}"/>
              </a:ext>
            </a:extLst>
          </p:cNvPr>
          <p:cNvGrpSpPr/>
          <p:nvPr/>
        </p:nvGrpSpPr>
        <p:grpSpPr>
          <a:xfrm>
            <a:off x="6977232" y="4843422"/>
            <a:ext cx="722943" cy="720080"/>
            <a:chOff x="1220936" y="4598079"/>
            <a:chExt cx="722943" cy="720080"/>
          </a:xfrm>
          <a:effectLst>
            <a:outerShdw blurRad="50800" dist="38100" dir="2700000" algn="tl" rotWithShape="0">
              <a:prstClr val="black">
                <a:alpha val="40000"/>
              </a:prstClr>
            </a:outerShdw>
          </a:effectLst>
        </p:grpSpPr>
        <p:sp>
          <p:nvSpPr>
            <p:cNvPr id="147" name="사각형: 빗면 146">
              <a:extLst>
                <a:ext uri="{FF2B5EF4-FFF2-40B4-BE49-F238E27FC236}">
                  <a16:creationId xmlns:a16="http://schemas.microsoft.com/office/drawing/2014/main" id="{868C03B8-749B-4814-8096-CF158C63F0F2}"/>
                </a:ext>
              </a:extLst>
            </p:cNvPr>
            <p:cNvSpPr/>
            <p:nvPr/>
          </p:nvSpPr>
          <p:spPr>
            <a:xfrm>
              <a:off x="1223535" y="4598079"/>
              <a:ext cx="720344" cy="720080"/>
            </a:xfrm>
            <a:prstGeom prst="bevel">
              <a:avLst>
                <a:gd name="adj" fmla="val 3762"/>
              </a:avLst>
            </a:prstGeom>
            <a:solidFill>
              <a:schemeClr val="bg2">
                <a:lumMod val="75000"/>
              </a:schemeClr>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48" name="사각형: 둥근 모서리 147">
              <a:extLst>
                <a:ext uri="{FF2B5EF4-FFF2-40B4-BE49-F238E27FC236}">
                  <a16:creationId xmlns:a16="http://schemas.microsoft.com/office/drawing/2014/main" id="{CA6FD754-CE5C-4F02-B357-9E2950C0252D}"/>
                </a:ext>
              </a:extLst>
            </p:cNvPr>
            <p:cNvSpPr/>
            <p:nvPr/>
          </p:nvSpPr>
          <p:spPr>
            <a:xfrm>
              <a:off x="1281483" y="4660216"/>
              <a:ext cx="604440" cy="595806"/>
            </a:xfrm>
            <a:prstGeom prst="roundRect">
              <a:avLst/>
            </a:prstGeom>
            <a:no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sz="1600" dirty="0">
                <a:solidFill>
                  <a:srgbClr val="000000"/>
                </a:solidFill>
                <a:latin typeface="Calibri"/>
                <a:ea typeface="다음_Regular"/>
              </a:endParaRPr>
            </a:p>
          </p:txBody>
        </p:sp>
        <p:sp>
          <p:nvSpPr>
            <p:cNvPr id="149" name="직사각형 148">
              <a:extLst>
                <a:ext uri="{FF2B5EF4-FFF2-40B4-BE49-F238E27FC236}">
                  <a16:creationId xmlns:a16="http://schemas.microsoft.com/office/drawing/2014/main" id="{634075E9-87E9-4DBF-96CA-8AD72CF1638B}"/>
                </a:ext>
              </a:extLst>
            </p:cNvPr>
            <p:cNvSpPr/>
            <p:nvPr/>
          </p:nvSpPr>
          <p:spPr>
            <a:xfrm>
              <a:off x="1220936" y="4824955"/>
              <a:ext cx="720080" cy="266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000000"/>
                  </a:solidFill>
                  <a:latin typeface="Calibri"/>
                  <a:ea typeface="다음_Regular"/>
                </a:rPr>
                <a:t>Accel.</a:t>
              </a:r>
              <a:endParaRPr lang="ko-KR" altLang="en-US" b="1" dirty="0">
                <a:solidFill>
                  <a:srgbClr val="000000"/>
                </a:solidFill>
                <a:latin typeface="Calibri"/>
                <a:ea typeface="다음_Regular"/>
              </a:endParaRPr>
            </a:p>
          </p:txBody>
        </p:sp>
      </p:grpSp>
      <p:sp>
        <p:nvSpPr>
          <p:cNvPr id="150" name="타원 149">
            <a:extLst>
              <a:ext uri="{FF2B5EF4-FFF2-40B4-BE49-F238E27FC236}">
                <a16:creationId xmlns:a16="http://schemas.microsoft.com/office/drawing/2014/main" id="{A7F4E5F6-5625-4182-83DF-8C23E0A159FB}"/>
              </a:ext>
            </a:extLst>
          </p:cNvPr>
          <p:cNvSpPr>
            <a:spLocks noChangeAspect="1"/>
          </p:cNvSpPr>
          <p:nvPr/>
        </p:nvSpPr>
        <p:spPr>
          <a:xfrm>
            <a:off x="8677652" y="4655551"/>
            <a:ext cx="288032" cy="288032"/>
          </a:xfrm>
          <a:prstGeom prst="ellipse">
            <a:avLst/>
          </a:prstGeom>
          <a:solidFill>
            <a:schemeClr val="tx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51" name="타원 150">
            <a:extLst>
              <a:ext uri="{FF2B5EF4-FFF2-40B4-BE49-F238E27FC236}">
                <a16:creationId xmlns:a16="http://schemas.microsoft.com/office/drawing/2014/main" id="{4D75E987-DBF4-4376-B95C-89B1AD6EDC8B}"/>
              </a:ext>
            </a:extLst>
          </p:cNvPr>
          <p:cNvSpPr>
            <a:spLocks noChangeAspect="1"/>
          </p:cNvSpPr>
          <p:nvPr/>
        </p:nvSpPr>
        <p:spPr>
          <a:xfrm>
            <a:off x="9030645" y="4655551"/>
            <a:ext cx="288032" cy="288032"/>
          </a:xfrm>
          <a:prstGeom prst="ellipse">
            <a:avLst/>
          </a:prstGeom>
          <a:solidFill>
            <a:schemeClr val="tx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pic>
        <p:nvPicPr>
          <p:cNvPr id="152" name="그림 151">
            <a:extLst>
              <a:ext uri="{FF2B5EF4-FFF2-40B4-BE49-F238E27FC236}">
                <a16:creationId xmlns:a16="http://schemas.microsoft.com/office/drawing/2014/main" id="{131C04F4-BECA-4D4D-83DF-6B20460370C5}"/>
              </a:ext>
            </a:extLst>
          </p:cNvPr>
          <p:cNvPicPr>
            <a:picLocks noChangeAspect="1"/>
          </p:cNvPicPr>
          <p:nvPr/>
        </p:nvPicPr>
        <p:blipFill>
          <a:blip r:embed="rId3"/>
          <a:stretch>
            <a:fillRect/>
          </a:stretch>
        </p:blipFill>
        <p:spPr>
          <a:xfrm>
            <a:off x="7917096" y="4699205"/>
            <a:ext cx="532182" cy="288435"/>
          </a:xfrm>
          <a:prstGeom prst="rect">
            <a:avLst/>
          </a:prstGeom>
        </p:spPr>
      </p:pic>
      <p:pic>
        <p:nvPicPr>
          <p:cNvPr id="153" name="그림 152">
            <a:extLst>
              <a:ext uri="{FF2B5EF4-FFF2-40B4-BE49-F238E27FC236}">
                <a16:creationId xmlns:a16="http://schemas.microsoft.com/office/drawing/2014/main" id="{8E484A0B-8C09-4AF0-A220-DA4BC3C33027}"/>
              </a:ext>
            </a:extLst>
          </p:cNvPr>
          <p:cNvPicPr>
            <a:picLocks noChangeAspect="1"/>
          </p:cNvPicPr>
          <p:nvPr/>
        </p:nvPicPr>
        <p:blipFill>
          <a:blip r:embed="rId3"/>
          <a:stretch>
            <a:fillRect/>
          </a:stretch>
        </p:blipFill>
        <p:spPr>
          <a:xfrm>
            <a:off x="7917096" y="5036373"/>
            <a:ext cx="532182" cy="288435"/>
          </a:xfrm>
          <a:prstGeom prst="rect">
            <a:avLst/>
          </a:prstGeom>
        </p:spPr>
      </p:pic>
      <p:pic>
        <p:nvPicPr>
          <p:cNvPr id="154" name="그림 153">
            <a:extLst>
              <a:ext uri="{FF2B5EF4-FFF2-40B4-BE49-F238E27FC236}">
                <a16:creationId xmlns:a16="http://schemas.microsoft.com/office/drawing/2014/main" id="{06FEB951-189F-4A9A-A868-08D0091A7925}"/>
              </a:ext>
            </a:extLst>
          </p:cNvPr>
          <p:cNvPicPr>
            <a:picLocks noChangeAspect="1"/>
          </p:cNvPicPr>
          <p:nvPr/>
        </p:nvPicPr>
        <p:blipFill>
          <a:blip r:embed="rId3"/>
          <a:stretch>
            <a:fillRect/>
          </a:stretch>
        </p:blipFill>
        <p:spPr>
          <a:xfrm>
            <a:off x="7917096" y="5373540"/>
            <a:ext cx="532182" cy="288435"/>
          </a:xfrm>
          <a:prstGeom prst="rect">
            <a:avLst/>
          </a:prstGeom>
        </p:spPr>
      </p:pic>
      <p:pic>
        <p:nvPicPr>
          <p:cNvPr id="155" name="그림 154">
            <a:extLst>
              <a:ext uri="{FF2B5EF4-FFF2-40B4-BE49-F238E27FC236}">
                <a16:creationId xmlns:a16="http://schemas.microsoft.com/office/drawing/2014/main" id="{CDCE7C0D-E8FF-4DD0-AEF8-9257C0224F45}"/>
              </a:ext>
            </a:extLst>
          </p:cNvPr>
          <p:cNvPicPr>
            <a:picLocks noChangeAspect="1"/>
          </p:cNvPicPr>
          <p:nvPr/>
        </p:nvPicPr>
        <p:blipFill>
          <a:blip r:embed="rId3"/>
          <a:stretch>
            <a:fillRect/>
          </a:stretch>
        </p:blipFill>
        <p:spPr>
          <a:xfrm rot="16200000">
            <a:off x="8555376" y="5198130"/>
            <a:ext cx="532182" cy="288435"/>
          </a:xfrm>
          <a:prstGeom prst="rect">
            <a:avLst/>
          </a:prstGeom>
        </p:spPr>
      </p:pic>
      <p:pic>
        <p:nvPicPr>
          <p:cNvPr id="156" name="그림 155">
            <a:extLst>
              <a:ext uri="{FF2B5EF4-FFF2-40B4-BE49-F238E27FC236}">
                <a16:creationId xmlns:a16="http://schemas.microsoft.com/office/drawing/2014/main" id="{B8FC20F9-9A30-46EF-872C-3FD2D67DDDFA}"/>
              </a:ext>
            </a:extLst>
          </p:cNvPr>
          <p:cNvPicPr>
            <a:picLocks noChangeAspect="1"/>
          </p:cNvPicPr>
          <p:nvPr/>
        </p:nvPicPr>
        <p:blipFill>
          <a:blip r:embed="rId3"/>
          <a:stretch>
            <a:fillRect/>
          </a:stretch>
        </p:blipFill>
        <p:spPr>
          <a:xfrm rot="16200000">
            <a:off x="8909796" y="5198130"/>
            <a:ext cx="532182" cy="288435"/>
          </a:xfrm>
          <a:prstGeom prst="rect">
            <a:avLst/>
          </a:prstGeom>
        </p:spPr>
      </p:pic>
      <p:pic>
        <p:nvPicPr>
          <p:cNvPr id="157" name="그림 156">
            <a:extLst>
              <a:ext uri="{FF2B5EF4-FFF2-40B4-BE49-F238E27FC236}">
                <a16:creationId xmlns:a16="http://schemas.microsoft.com/office/drawing/2014/main" id="{7B508351-3BBD-49D3-96C6-11B4DCC28C46}"/>
              </a:ext>
            </a:extLst>
          </p:cNvPr>
          <p:cNvPicPr>
            <a:picLocks noChangeAspect="1"/>
          </p:cNvPicPr>
          <p:nvPr/>
        </p:nvPicPr>
        <p:blipFill>
          <a:blip r:embed="rId3"/>
          <a:stretch>
            <a:fillRect/>
          </a:stretch>
        </p:blipFill>
        <p:spPr>
          <a:xfrm rot="16200000">
            <a:off x="9618637" y="5198130"/>
            <a:ext cx="532182" cy="288435"/>
          </a:xfrm>
          <a:prstGeom prst="rect">
            <a:avLst/>
          </a:prstGeom>
        </p:spPr>
      </p:pic>
      <p:pic>
        <p:nvPicPr>
          <p:cNvPr id="158" name="그림 157">
            <a:extLst>
              <a:ext uri="{FF2B5EF4-FFF2-40B4-BE49-F238E27FC236}">
                <a16:creationId xmlns:a16="http://schemas.microsoft.com/office/drawing/2014/main" id="{6AC8BE31-28DB-461B-AB62-5F2CC547AFE8}"/>
              </a:ext>
            </a:extLst>
          </p:cNvPr>
          <p:cNvPicPr>
            <a:picLocks noChangeAspect="1"/>
          </p:cNvPicPr>
          <p:nvPr/>
        </p:nvPicPr>
        <p:blipFill>
          <a:blip r:embed="rId3"/>
          <a:stretch>
            <a:fillRect/>
          </a:stretch>
        </p:blipFill>
        <p:spPr>
          <a:xfrm rot="16200000">
            <a:off x="9264216" y="5198130"/>
            <a:ext cx="532182" cy="288435"/>
          </a:xfrm>
          <a:prstGeom prst="rect">
            <a:avLst/>
          </a:prstGeom>
        </p:spPr>
      </p:pic>
      <p:sp>
        <p:nvSpPr>
          <p:cNvPr id="159" name="사각형: 빗면 158">
            <a:extLst>
              <a:ext uri="{FF2B5EF4-FFF2-40B4-BE49-F238E27FC236}">
                <a16:creationId xmlns:a16="http://schemas.microsoft.com/office/drawing/2014/main" id="{3F2EDF8E-C41E-4499-8B78-1DC48819FC96}"/>
              </a:ext>
            </a:extLst>
          </p:cNvPr>
          <p:cNvSpPr/>
          <p:nvPr/>
        </p:nvSpPr>
        <p:spPr>
          <a:xfrm rot="5400000">
            <a:off x="6333396" y="5344740"/>
            <a:ext cx="349208" cy="360443"/>
          </a:xfrm>
          <a:prstGeom prst="bevel">
            <a:avLst>
              <a:gd name="adj" fmla="val 6867"/>
            </a:avLst>
          </a:prstGeom>
          <a:solidFill>
            <a:schemeClr val="bg2">
              <a:lumMod val="50000"/>
            </a:schemeClr>
          </a:solidFill>
          <a:ln w="6350">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F2F2F2"/>
              </a:solidFill>
              <a:latin typeface="Calibri"/>
              <a:ea typeface="다음_Regular"/>
            </a:endParaRPr>
          </a:p>
        </p:txBody>
      </p:sp>
      <p:sp>
        <p:nvSpPr>
          <p:cNvPr id="160" name="직사각형 159">
            <a:extLst>
              <a:ext uri="{FF2B5EF4-FFF2-40B4-BE49-F238E27FC236}">
                <a16:creationId xmlns:a16="http://schemas.microsoft.com/office/drawing/2014/main" id="{D840955B-D36D-41C7-AC6F-76728F2CD9CC}"/>
              </a:ext>
            </a:extLst>
          </p:cNvPr>
          <p:cNvSpPr/>
          <p:nvPr/>
        </p:nvSpPr>
        <p:spPr>
          <a:xfrm>
            <a:off x="6091294" y="5382283"/>
            <a:ext cx="855544" cy="26632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rgbClr val="F2F2F2"/>
                </a:solidFill>
                <a:latin typeface="Calibri"/>
                <a:ea typeface="다음_Regular"/>
              </a:rPr>
              <a:t>SSD Ctrl.</a:t>
            </a:r>
            <a:endParaRPr lang="ko-KR" altLang="en-US" sz="1200" b="1" dirty="0">
              <a:solidFill>
                <a:srgbClr val="F2F2F2"/>
              </a:solidFill>
              <a:latin typeface="Calibri"/>
              <a:ea typeface="다음_Regular"/>
            </a:endParaRPr>
          </a:p>
        </p:txBody>
      </p:sp>
      <p:sp>
        <p:nvSpPr>
          <p:cNvPr id="161" name="타원 160">
            <a:extLst>
              <a:ext uri="{FF2B5EF4-FFF2-40B4-BE49-F238E27FC236}">
                <a16:creationId xmlns:a16="http://schemas.microsoft.com/office/drawing/2014/main" id="{B517477D-E4CF-4269-9A4B-28AA66EFD429}"/>
              </a:ext>
            </a:extLst>
          </p:cNvPr>
          <p:cNvSpPr>
            <a:spLocks noChangeAspect="1"/>
          </p:cNvSpPr>
          <p:nvPr/>
        </p:nvSpPr>
        <p:spPr>
          <a:xfrm>
            <a:off x="9992946" y="5723259"/>
            <a:ext cx="72000" cy="72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62" name="타원 161">
            <a:extLst>
              <a:ext uri="{FF2B5EF4-FFF2-40B4-BE49-F238E27FC236}">
                <a16:creationId xmlns:a16="http://schemas.microsoft.com/office/drawing/2014/main" id="{0C1CBA8E-EA80-4A23-8AFB-F7D1C38D92AD}"/>
              </a:ext>
            </a:extLst>
          </p:cNvPr>
          <p:cNvSpPr>
            <a:spLocks noChangeAspect="1"/>
          </p:cNvSpPr>
          <p:nvPr/>
        </p:nvSpPr>
        <p:spPr>
          <a:xfrm>
            <a:off x="9990450" y="4627204"/>
            <a:ext cx="72000" cy="72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63" name="타원 162">
            <a:extLst>
              <a:ext uri="{FF2B5EF4-FFF2-40B4-BE49-F238E27FC236}">
                <a16:creationId xmlns:a16="http://schemas.microsoft.com/office/drawing/2014/main" id="{B50D030F-CA43-4443-B8A3-0AE3B0E2DBAE}"/>
              </a:ext>
            </a:extLst>
          </p:cNvPr>
          <p:cNvSpPr>
            <a:spLocks noChangeAspect="1"/>
          </p:cNvSpPr>
          <p:nvPr/>
        </p:nvSpPr>
        <p:spPr>
          <a:xfrm>
            <a:off x="6291779" y="5985619"/>
            <a:ext cx="72000" cy="72000"/>
          </a:xfrm>
          <a:prstGeom prst="ellipse">
            <a:avLst/>
          </a:prstGeom>
          <a:solidFill>
            <a:schemeClr val="bg2">
              <a:lumMod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64" name="타원 163">
            <a:extLst>
              <a:ext uri="{FF2B5EF4-FFF2-40B4-BE49-F238E27FC236}">
                <a16:creationId xmlns:a16="http://schemas.microsoft.com/office/drawing/2014/main" id="{4F4AFCAE-5B94-4628-A05D-7051EE2B6147}"/>
              </a:ext>
            </a:extLst>
          </p:cNvPr>
          <p:cNvSpPr>
            <a:spLocks noChangeAspect="1"/>
          </p:cNvSpPr>
          <p:nvPr/>
        </p:nvSpPr>
        <p:spPr>
          <a:xfrm>
            <a:off x="8666984" y="4644390"/>
            <a:ext cx="288032" cy="288032"/>
          </a:xfrm>
          <a:prstGeom prst="ellipse">
            <a:avLst/>
          </a:prstGeom>
          <a:solidFill>
            <a:schemeClr val="tx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65" name="타원 164">
            <a:extLst>
              <a:ext uri="{FF2B5EF4-FFF2-40B4-BE49-F238E27FC236}">
                <a16:creationId xmlns:a16="http://schemas.microsoft.com/office/drawing/2014/main" id="{CD7686E7-4164-49FB-B902-9528E657BC19}"/>
              </a:ext>
            </a:extLst>
          </p:cNvPr>
          <p:cNvSpPr>
            <a:spLocks noChangeAspect="1"/>
          </p:cNvSpPr>
          <p:nvPr/>
        </p:nvSpPr>
        <p:spPr>
          <a:xfrm>
            <a:off x="9019977" y="4650951"/>
            <a:ext cx="288032" cy="288032"/>
          </a:xfrm>
          <a:prstGeom prst="ellipse">
            <a:avLst/>
          </a:prstGeom>
          <a:solidFill>
            <a:schemeClr val="tx2">
              <a:lumMod val="75000"/>
            </a:schemeClr>
          </a:solidFill>
          <a:ln>
            <a:solidFill>
              <a:schemeClr val="bg2">
                <a:lumMod val="9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grpSp>
        <p:nvGrpSpPr>
          <p:cNvPr id="166" name="그룹 165">
            <a:extLst>
              <a:ext uri="{FF2B5EF4-FFF2-40B4-BE49-F238E27FC236}">
                <a16:creationId xmlns:a16="http://schemas.microsoft.com/office/drawing/2014/main" id="{C473D699-6277-49F2-BE61-CCD44760D3C0}"/>
              </a:ext>
            </a:extLst>
          </p:cNvPr>
          <p:cNvGrpSpPr/>
          <p:nvPr/>
        </p:nvGrpSpPr>
        <p:grpSpPr>
          <a:xfrm>
            <a:off x="9723252" y="4830503"/>
            <a:ext cx="72008" cy="144016"/>
            <a:chOff x="-900608" y="4005064"/>
            <a:chExt cx="72008" cy="144016"/>
          </a:xfrm>
        </p:grpSpPr>
        <p:sp>
          <p:nvSpPr>
            <p:cNvPr id="167" name="직사각형 166">
              <a:extLst>
                <a:ext uri="{FF2B5EF4-FFF2-40B4-BE49-F238E27FC236}">
                  <a16:creationId xmlns:a16="http://schemas.microsoft.com/office/drawing/2014/main" id="{328DA6ED-A62A-4B7D-9B44-4D23D5828925}"/>
                </a:ext>
              </a:extLst>
            </p:cNvPr>
            <p:cNvSpPr/>
            <p:nvPr/>
          </p:nvSpPr>
          <p:spPr>
            <a:xfrm>
              <a:off x="-900608" y="4005064"/>
              <a:ext cx="72008" cy="36000"/>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68" name="직사각형 167">
              <a:extLst>
                <a:ext uri="{FF2B5EF4-FFF2-40B4-BE49-F238E27FC236}">
                  <a16:creationId xmlns:a16="http://schemas.microsoft.com/office/drawing/2014/main" id="{C8D53844-F9E4-4DB3-BEA9-7071C3E85D7D}"/>
                </a:ext>
              </a:extLst>
            </p:cNvPr>
            <p:cNvSpPr/>
            <p:nvPr/>
          </p:nvSpPr>
          <p:spPr>
            <a:xfrm>
              <a:off x="-900608" y="4041064"/>
              <a:ext cx="72008" cy="72016"/>
            </a:xfrm>
            <a:prstGeom prst="rect">
              <a:avLst/>
            </a:prstGeom>
            <a:solidFill>
              <a:srgbClr val="865F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69" name="직사각형 168">
              <a:extLst>
                <a:ext uri="{FF2B5EF4-FFF2-40B4-BE49-F238E27FC236}">
                  <a16:creationId xmlns:a16="http://schemas.microsoft.com/office/drawing/2014/main" id="{EA29B2CC-8510-485A-A2E8-465CFC8FC1D9}"/>
                </a:ext>
              </a:extLst>
            </p:cNvPr>
            <p:cNvSpPr/>
            <p:nvPr/>
          </p:nvSpPr>
          <p:spPr>
            <a:xfrm>
              <a:off x="-900608" y="4113080"/>
              <a:ext cx="72008" cy="36000"/>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grpSp>
      <p:grpSp>
        <p:nvGrpSpPr>
          <p:cNvPr id="170" name="그룹 169">
            <a:extLst>
              <a:ext uri="{FF2B5EF4-FFF2-40B4-BE49-F238E27FC236}">
                <a16:creationId xmlns:a16="http://schemas.microsoft.com/office/drawing/2014/main" id="{EDD335B4-06F7-4C52-BD71-2F663C5E1ACC}"/>
              </a:ext>
            </a:extLst>
          </p:cNvPr>
          <p:cNvGrpSpPr/>
          <p:nvPr/>
        </p:nvGrpSpPr>
        <p:grpSpPr>
          <a:xfrm>
            <a:off x="9822907" y="4830503"/>
            <a:ext cx="72008" cy="144016"/>
            <a:chOff x="-900608" y="4005064"/>
            <a:chExt cx="72008" cy="144016"/>
          </a:xfrm>
        </p:grpSpPr>
        <p:sp>
          <p:nvSpPr>
            <p:cNvPr id="171" name="직사각형 170">
              <a:extLst>
                <a:ext uri="{FF2B5EF4-FFF2-40B4-BE49-F238E27FC236}">
                  <a16:creationId xmlns:a16="http://schemas.microsoft.com/office/drawing/2014/main" id="{3DEB4831-B37A-442B-890C-B8ECB9F2C4EE}"/>
                </a:ext>
              </a:extLst>
            </p:cNvPr>
            <p:cNvSpPr/>
            <p:nvPr/>
          </p:nvSpPr>
          <p:spPr>
            <a:xfrm>
              <a:off x="-900608" y="4005064"/>
              <a:ext cx="72008" cy="36000"/>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72" name="직사각형 171">
              <a:extLst>
                <a:ext uri="{FF2B5EF4-FFF2-40B4-BE49-F238E27FC236}">
                  <a16:creationId xmlns:a16="http://schemas.microsoft.com/office/drawing/2014/main" id="{ED2525C1-2D85-4934-81CF-99F4539FF844}"/>
                </a:ext>
              </a:extLst>
            </p:cNvPr>
            <p:cNvSpPr/>
            <p:nvPr/>
          </p:nvSpPr>
          <p:spPr>
            <a:xfrm>
              <a:off x="-900608" y="4041064"/>
              <a:ext cx="72008" cy="72016"/>
            </a:xfrm>
            <a:prstGeom prst="rect">
              <a:avLst/>
            </a:prstGeom>
            <a:solidFill>
              <a:srgbClr val="865F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73" name="직사각형 172">
              <a:extLst>
                <a:ext uri="{FF2B5EF4-FFF2-40B4-BE49-F238E27FC236}">
                  <a16:creationId xmlns:a16="http://schemas.microsoft.com/office/drawing/2014/main" id="{E351CBE4-67A6-4DA9-92D6-36B550276257}"/>
                </a:ext>
              </a:extLst>
            </p:cNvPr>
            <p:cNvSpPr/>
            <p:nvPr/>
          </p:nvSpPr>
          <p:spPr>
            <a:xfrm>
              <a:off x="-900608" y="4113080"/>
              <a:ext cx="72008" cy="36000"/>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grpSp>
      <p:grpSp>
        <p:nvGrpSpPr>
          <p:cNvPr id="174" name="그룹 173">
            <a:extLst>
              <a:ext uri="{FF2B5EF4-FFF2-40B4-BE49-F238E27FC236}">
                <a16:creationId xmlns:a16="http://schemas.microsoft.com/office/drawing/2014/main" id="{B521C9C0-D61B-40D9-A708-DFB3AB485295}"/>
              </a:ext>
            </a:extLst>
          </p:cNvPr>
          <p:cNvGrpSpPr/>
          <p:nvPr/>
        </p:nvGrpSpPr>
        <p:grpSpPr>
          <a:xfrm>
            <a:off x="9922563" y="4830503"/>
            <a:ext cx="72008" cy="144016"/>
            <a:chOff x="-900608" y="4005064"/>
            <a:chExt cx="72008" cy="144016"/>
          </a:xfrm>
        </p:grpSpPr>
        <p:sp>
          <p:nvSpPr>
            <p:cNvPr id="175" name="직사각형 174">
              <a:extLst>
                <a:ext uri="{FF2B5EF4-FFF2-40B4-BE49-F238E27FC236}">
                  <a16:creationId xmlns:a16="http://schemas.microsoft.com/office/drawing/2014/main" id="{9AABC98A-8BCF-4E76-8D20-774E05AF0465}"/>
                </a:ext>
              </a:extLst>
            </p:cNvPr>
            <p:cNvSpPr/>
            <p:nvPr/>
          </p:nvSpPr>
          <p:spPr>
            <a:xfrm>
              <a:off x="-900608" y="4005064"/>
              <a:ext cx="72008" cy="36000"/>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76" name="직사각형 175">
              <a:extLst>
                <a:ext uri="{FF2B5EF4-FFF2-40B4-BE49-F238E27FC236}">
                  <a16:creationId xmlns:a16="http://schemas.microsoft.com/office/drawing/2014/main" id="{30E3CE9F-F994-43D0-BDE8-561BA2460141}"/>
                </a:ext>
              </a:extLst>
            </p:cNvPr>
            <p:cNvSpPr/>
            <p:nvPr/>
          </p:nvSpPr>
          <p:spPr>
            <a:xfrm>
              <a:off x="-900608" y="4041064"/>
              <a:ext cx="72008" cy="72016"/>
            </a:xfrm>
            <a:prstGeom prst="rect">
              <a:avLst/>
            </a:prstGeom>
            <a:solidFill>
              <a:srgbClr val="865F1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sp>
          <p:nvSpPr>
            <p:cNvPr id="177" name="직사각형 176">
              <a:extLst>
                <a:ext uri="{FF2B5EF4-FFF2-40B4-BE49-F238E27FC236}">
                  <a16:creationId xmlns:a16="http://schemas.microsoft.com/office/drawing/2014/main" id="{10D3A406-2315-44DB-BB7D-6126E724EB80}"/>
                </a:ext>
              </a:extLst>
            </p:cNvPr>
            <p:cNvSpPr/>
            <p:nvPr/>
          </p:nvSpPr>
          <p:spPr>
            <a:xfrm>
              <a:off x="-900608" y="4113080"/>
              <a:ext cx="72008" cy="36000"/>
            </a:xfrm>
            <a:prstGeom prst="rect">
              <a:avLst/>
            </a:prstGeom>
            <a:solidFill>
              <a:srgbClr val="FFEEB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grpSp>
      <p:pic>
        <p:nvPicPr>
          <p:cNvPr id="178" name="그림 177">
            <a:extLst>
              <a:ext uri="{FF2B5EF4-FFF2-40B4-BE49-F238E27FC236}">
                <a16:creationId xmlns:a16="http://schemas.microsoft.com/office/drawing/2014/main" id="{1A55F356-E5C2-4733-AEF3-2219C26A01DC}"/>
              </a:ext>
            </a:extLst>
          </p:cNvPr>
          <p:cNvPicPr>
            <a:picLocks noChangeAspect="1"/>
          </p:cNvPicPr>
          <p:nvPr/>
        </p:nvPicPr>
        <p:blipFill>
          <a:blip r:embed="rId4"/>
          <a:stretch>
            <a:fillRect/>
          </a:stretch>
        </p:blipFill>
        <p:spPr>
          <a:xfrm>
            <a:off x="6230247" y="4830991"/>
            <a:ext cx="596311" cy="270773"/>
          </a:xfrm>
          <a:prstGeom prst="rect">
            <a:avLst/>
          </a:prstGeom>
        </p:spPr>
      </p:pic>
      <p:sp>
        <p:nvSpPr>
          <p:cNvPr id="179" name="직사각형 178">
            <a:extLst>
              <a:ext uri="{FF2B5EF4-FFF2-40B4-BE49-F238E27FC236}">
                <a16:creationId xmlns:a16="http://schemas.microsoft.com/office/drawing/2014/main" id="{E9536218-E579-4D4F-A35F-54CFCE1FC6C9}"/>
              </a:ext>
            </a:extLst>
          </p:cNvPr>
          <p:cNvSpPr/>
          <p:nvPr/>
        </p:nvSpPr>
        <p:spPr>
          <a:xfrm>
            <a:off x="6096983" y="4714343"/>
            <a:ext cx="841921" cy="397605"/>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b="1" dirty="0">
                <a:solidFill>
                  <a:srgbClr val="F2F2F2"/>
                </a:solidFill>
                <a:latin typeface="Calibri"/>
                <a:ea typeface="다음_Regular"/>
              </a:rPr>
              <a:t>DRAM</a:t>
            </a:r>
            <a:endParaRPr lang="ko-KR" altLang="en-US" sz="1200" b="1" dirty="0">
              <a:solidFill>
                <a:srgbClr val="F2F2F2"/>
              </a:solidFill>
              <a:latin typeface="Calibri"/>
              <a:ea typeface="다음_Regular"/>
            </a:endParaRPr>
          </a:p>
        </p:txBody>
      </p:sp>
      <p:cxnSp>
        <p:nvCxnSpPr>
          <p:cNvPr id="255" name="직선 연결선 254">
            <a:extLst>
              <a:ext uri="{FF2B5EF4-FFF2-40B4-BE49-F238E27FC236}">
                <a16:creationId xmlns:a16="http://schemas.microsoft.com/office/drawing/2014/main" id="{3BEF33DA-5251-409B-9156-E99E8DEE0C43}"/>
              </a:ext>
            </a:extLst>
          </p:cNvPr>
          <p:cNvCxnSpPr/>
          <p:nvPr/>
        </p:nvCxnSpPr>
        <p:spPr>
          <a:xfrm>
            <a:off x="7996410" y="2360356"/>
            <a:ext cx="333770" cy="0"/>
          </a:xfrm>
          <a:prstGeom prst="line">
            <a:avLst/>
          </a:prstGeom>
          <a:ln w="76200">
            <a:solidFill>
              <a:schemeClr val="accent6">
                <a:lumMod val="75000"/>
              </a:schemeClr>
            </a:solidFill>
          </a:ln>
        </p:spPr>
        <p:style>
          <a:lnRef idx="1">
            <a:schemeClr val="accent1"/>
          </a:lnRef>
          <a:fillRef idx="0">
            <a:schemeClr val="accent1"/>
          </a:fillRef>
          <a:effectRef idx="0">
            <a:schemeClr val="accent1"/>
          </a:effectRef>
          <a:fontRef idx="minor">
            <a:schemeClr val="tx1"/>
          </a:fontRef>
        </p:style>
      </p:cxnSp>
      <p:cxnSp>
        <p:nvCxnSpPr>
          <p:cNvPr id="262" name="직선 연결선 261">
            <a:extLst>
              <a:ext uri="{FF2B5EF4-FFF2-40B4-BE49-F238E27FC236}">
                <a16:creationId xmlns:a16="http://schemas.microsoft.com/office/drawing/2014/main" id="{EEC734AF-3F58-494C-A3F8-7C7542FC640B}"/>
              </a:ext>
            </a:extLst>
          </p:cNvPr>
          <p:cNvCxnSpPr>
            <a:cxnSpLocks/>
          </p:cNvCxnSpPr>
          <p:nvPr/>
        </p:nvCxnSpPr>
        <p:spPr>
          <a:xfrm>
            <a:off x="7152401" y="3257694"/>
            <a:ext cx="0" cy="1123492"/>
          </a:xfrm>
          <a:prstGeom prst="line">
            <a:avLst/>
          </a:prstGeom>
          <a:ln w="76200">
            <a:solidFill>
              <a:schemeClr val="accent5">
                <a:lumMod val="75000"/>
              </a:schemeClr>
            </a:solidFill>
          </a:ln>
        </p:spPr>
        <p:style>
          <a:lnRef idx="1">
            <a:schemeClr val="accent1"/>
          </a:lnRef>
          <a:fillRef idx="0">
            <a:schemeClr val="accent1"/>
          </a:fillRef>
          <a:effectRef idx="0">
            <a:schemeClr val="accent1"/>
          </a:effectRef>
          <a:fontRef idx="minor">
            <a:schemeClr val="tx1"/>
          </a:fontRef>
        </p:style>
      </p:cxnSp>
      <p:grpSp>
        <p:nvGrpSpPr>
          <p:cNvPr id="263" name="그룹 262">
            <a:extLst>
              <a:ext uri="{FF2B5EF4-FFF2-40B4-BE49-F238E27FC236}">
                <a16:creationId xmlns:a16="http://schemas.microsoft.com/office/drawing/2014/main" id="{9DBB7865-FC4D-4A58-BBAE-1C8FBA61161F}"/>
              </a:ext>
            </a:extLst>
          </p:cNvPr>
          <p:cNvGrpSpPr/>
          <p:nvPr/>
        </p:nvGrpSpPr>
        <p:grpSpPr>
          <a:xfrm>
            <a:off x="8459423" y="1834609"/>
            <a:ext cx="1718230" cy="1080121"/>
            <a:chOff x="2638662" y="1638175"/>
            <a:chExt cx="1718230" cy="1080121"/>
          </a:xfrm>
        </p:grpSpPr>
        <p:pic>
          <p:nvPicPr>
            <p:cNvPr id="264" name="Picture 2" descr="IconExperience » G-Collection » Dram Icon">
              <a:extLst>
                <a:ext uri="{FF2B5EF4-FFF2-40B4-BE49-F238E27FC236}">
                  <a16:creationId xmlns:a16="http://schemas.microsoft.com/office/drawing/2014/main" id="{5E4648D9-D21A-4793-8131-DEBDF95B455C}"/>
                </a:ext>
              </a:extLst>
            </p:cNvPr>
            <p:cNvPicPr>
              <a:picLocks noChangeAspect="1" noChangeArrowheads="1"/>
            </p:cNvPicPr>
            <p:nvPr/>
          </p:nvPicPr>
          <p:blipFill rotWithShape="1">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t="20430" b="16707"/>
            <a:stretch/>
          </p:blipFill>
          <p:spPr bwMode="auto">
            <a:xfrm>
              <a:off x="2638662" y="1638175"/>
              <a:ext cx="1718230" cy="1080121"/>
            </a:xfrm>
            <a:prstGeom prst="rect">
              <a:avLst/>
            </a:prstGeom>
            <a:noFill/>
            <a:extLst>
              <a:ext uri="{909E8E84-426E-40DD-AFC4-6F175D3DCCD1}">
                <a14:hiddenFill xmlns:a14="http://schemas.microsoft.com/office/drawing/2010/main">
                  <a:solidFill>
                    <a:srgbClr val="FFFFFF"/>
                  </a:solidFill>
                </a14:hiddenFill>
              </a:ext>
            </a:extLst>
          </p:spPr>
        </p:pic>
        <p:sp>
          <p:nvSpPr>
            <p:cNvPr id="265" name="TextBox 264">
              <a:extLst>
                <a:ext uri="{FF2B5EF4-FFF2-40B4-BE49-F238E27FC236}">
                  <a16:creationId xmlns:a16="http://schemas.microsoft.com/office/drawing/2014/main" id="{A9EE532E-A923-403D-ADEB-67C6BE138424}"/>
                </a:ext>
              </a:extLst>
            </p:cNvPr>
            <p:cNvSpPr txBox="1"/>
            <p:nvPr/>
          </p:nvSpPr>
          <p:spPr>
            <a:xfrm>
              <a:off x="2857217" y="1874453"/>
              <a:ext cx="1281120" cy="584775"/>
            </a:xfrm>
            <a:prstGeom prst="rect">
              <a:avLst/>
            </a:prstGeom>
            <a:noFill/>
          </p:spPr>
          <p:txBody>
            <a:bodyPr wrap="none" rtlCol="0">
              <a:spAutoFit/>
            </a:bodyPr>
            <a:lstStyle/>
            <a:p>
              <a:r>
                <a:rPr lang="en-US" altLang="ko-KR" sz="3200" b="1" dirty="0">
                  <a:solidFill>
                    <a:srgbClr val="F2F2F2"/>
                  </a:solidFill>
                  <a:latin typeface="Calibri"/>
                  <a:ea typeface="다음_Regular"/>
                </a:rPr>
                <a:t>DRAM</a:t>
              </a:r>
              <a:endParaRPr lang="ko-KR" altLang="en-US" sz="3200" b="1" dirty="0">
                <a:solidFill>
                  <a:srgbClr val="F2F2F2"/>
                </a:solidFill>
                <a:latin typeface="Calibri"/>
                <a:ea typeface="다음_Regular"/>
              </a:endParaRPr>
            </a:p>
          </p:txBody>
        </p:sp>
      </p:grpSp>
      <p:sp>
        <p:nvSpPr>
          <p:cNvPr id="266" name="TextBox 265">
            <a:extLst>
              <a:ext uri="{FF2B5EF4-FFF2-40B4-BE49-F238E27FC236}">
                <a16:creationId xmlns:a16="http://schemas.microsoft.com/office/drawing/2014/main" id="{AC313704-4130-4362-A2B9-04CD1E2F30F6}"/>
              </a:ext>
            </a:extLst>
          </p:cNvPr>
          <p:cNvSpPr txBox="1"/>
          <p:nvPr/>
        </p:nvSpPr>
        <p:spPr>
          <a:xfrm>
            <a:off x="6072281" y="4259340"/>
            <a:ext cx="2175788" cy="369332"/>
          </a:xfrm>
          <a:prstGeom prst="rect">
            <a:avLst/>
          </a:prstGeom>
          <a:noFill/>
        </p:spPr>
        <p:txBody>
          <a:bodyPr wrap="none" rtlCol="0">
            <a:spAutoFit/>
          </a:bodyPr>
          <a:lstStyle/>
          <a:p>
            <a:r>
              <a:rPr lang="en-US" altLang="ko-KR" b="1" dirty="0">
                <a:solidFill>
                  <a:srgbClr val="000000"/>
                </a:solidFill>
                <a:latin typeface="Calibri"/>
                <a:ea typeface="다음_Regular"/>
              </a:rPr>
              <a:t>SSD with Accelerator</a:t>
            </a:r>
            <a:endParaRPr lang="ko-KR" altLang="en-US" b="1" dirty="0">
              <a:solidFill>
                <a:srgbClr val="000000"/>
              </a:solidFill>
              <a:latin typeface="Calibri"/>
              <a:ea typeface="다음_Regular"/>
            </a:endParaRPr>
          </a:p>
        </p:txBody>
      </p:sp>
      <p:pic>
        <p:nvPicPr>
          <p:cNvPr id="267" name="Picture 2" descr="The cpu icon Microprocessor and processor symbol Vector Image">
            <a:extLst>
              <a:ext uri="{FF2B5EF4-FFF2-40B4-BE49-F238E27FC236}">
                <a16:creationId xmlns:a16="http://schemas.microsoft.com/office/drawing/2014/main" id="{A06CB5A7-0C4D-4764-A90F-8FF6EF3D404F}"/>
              </a:ext>
            </a:extLst>
          </p:cNvPr>
          <p:cNvPicPr>
            <a:picLocks noChangeAspect="1" noChangeArrowheads="1"/>
          </p:cNvPicPr>
          <p:nvPr/>
        </p:nvPicPr>
        <p:blipFill rotWithShape="1">
          <a:blip r:embed="rId6" cstate="print">
            <a:clrChange>
              <a:clrFrom>
                <a:srgbClr val="FFFFFF"/>
              </a:clrFrom>
              <a:clrTo>
                <a:srgbClr val="FFFFFF">
                  <a:alpha val="0"/>
                </a:srgbClr>
              </a:clrTo>
            </a:clrChange>
            <a:extLst>
              <a:ext uri="{28A0092B-C50C-407E-A947-70E740481C1C}">
                <a14:useLocalDpi xmlns:a14="http://schemas.microsoft.com/office/drawing/2010/main" val="0"/>
              </a:ext>
            </a:extLst>
          </a:blip>
          <a:srcRect b="7577"/>
          <a:stretch/>
        </p:blipFill>
        <p:spPr bwMode="auto">
          <a:xfrm>
            <a:off x="6392789" y="1624584"/>
            <a:ext cx="1502937" cy="1500173"/>
          </a:xfrm>
          <a:prstGeom prst="rect">
            <a:avLst/>
          </a:prstGeom>
          <a:noFill/>
          <a:extLst>
            <a:ext uri="{909E8E84-426E-40DD-AFC4-6F175D3DCCD1}">
              <a14:hiddenFill xmlns:a14="http://schemas.microsoft.com/office/drawing/2010/main">
                <a:solidFill>
                  <a:srgbClr val="FFFFFF"/>
                </a:solidFill>
              </a14:hiddenFill>
            </a:ext>
          </a:extLst>
        </p:spPr>
      </p:pic>
      <p:sp>
        <p:nvSpPr>
          <p:cNvPr id="268" name="자유형: 도형 267">
            <a:extLst>
              <a:ext uri="{FF2B5EF4-FFF2-40B4-BE49-F238E27FC236}">
                <a16:creationId xmlns:a16="http://schemas.microsoft.com/office/drawing/2014/main" id="{1467D0BF-73C0-4244-9F6F-7FBF8CC36C76}"/>
              </a:ext>
            </a:extLst>
          </p:cNvPr>
          <p:cNvSpPr/>
          <p:nvPr/>
        </p:nvSpPr>
        <p:spPr>
          <a:xfrm>
            <a:off x="6399945" y="2640834"/>
            <a:ext cx="652714" cy="2395538"/>
          </a:xfrm>
          <a:custGeom>
            <a:avLst/>
            <a:gdLst>
              <a:gd name="connsiteX0" fmla="*/ 405064 w 652714"/>
              <a:gd name="connsiteY0" fmla="*/ 0 h 2395538"/>
              <a:gd name="connsiteX1" fmla="*/ 5014 w 652714"/>
              <a:gd name="connsiteY1" fmla="*/ 1285875 h 2395538"/>
              <a:gd name="connsiteX2" fmla="*/ 652714 w 652714"/>
              <a:gd name="connsiteY2" fmla="*/ 2395538 h 2395538"/>
            </a:gdLst>
            <a:ahLst/>
            <a:cxnLst>
              <a:cxn ang="0">
                <a:pos x="connsiteX0" y="connsiteY0"/>
              </a:cxn>
              <a:cxn ang="0">
                <a:pos x="connsiteX1" y="connsiteY1"/>
              </a:cxn>
              <a:cxn ang="0">
                <a:pos x="connsiteX2" y="connsiteY2"/>
              </a:cxn>
            </a:cxnLst>
            <a:rect l="l" t="t" r="r" b="b"/>
            <a:pathLst>
              <a:path w="652714" h="2395538">
                <a:moveTo>
                  <a:pt x="405064" y="0"/>
                </a:moveTo>
                <a:cubicBezTo>
                  <a:pt x="184401" y="443309"/>
                  <a:pt x="-36261" y="886619"/>
                  <a:pt x="5014" y="1285875"/>
                </a:cubicBezTo>
                <a:cubicBezTo>
                  <a:pt x="46289" y="1685131"/>
                  <a:pt x="531270" y="2236788"/>
                  <a:pt x="652714" y="2395538"/>
                </a:cubicBezTo>
              </a:path>
            </a:pathLst>
          </a:custGeom>
          <a:noFill/>
          <a:ln w="76200">
            <a:solidFill>
              <a:schemeClr val="accent1">
                <a:lumMod val="60000"/>
                <a:lumOff val="40000"/>
              </a:schemeClr>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solidFill>
                <a:srgbClr val="000000"/>
              </a:solidFill>
              <a:latin typeface="Calibri"/>
              <a:ea typeface="다음_Regular"/>
            </a:endParaRPr>
          </a:p>
        </p:txBody>
      </p:sp>
      <p:pic>
        <p:nvPicPr>
          <p:cNvPr id="269" name="Picture 2" descr="Calculator - Free technology icons">
            <a:extLst>
              <a:ext uri="{FF2B5EF4-FFF2-40B4-BE49-F238E27FC236}">
                <a16:creationId xmlns:a16="http://schemas.microsoft.com/office/drawing/2014/main" id="{DF2A9177-8521-4CDD-A33F-DF2EDFAACCCB}"/>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rot="21003953">
            <a:off x="6071108" y="3381627"/>
            <a:ext cx="664616" cy="664616"/>
          </a:xfrm>
          <a:prstGeom prst="rect">
            <a:avLst/>
          </a:prstGeom>
          <a:noFill/>
          <a:extLst>
            <a:ext uri="{909E8E84-426E-40DD-AFC4-6F175D3DCCD1}">
              <a14:hiddenFill xmlns:a14="http://schemas.microsoft.com/office/drawing/2010/main">
                <a:solidFill>
                  <a:srgbClr val="FFFFFF"/>
                </a:solidFill>
              </a14:hiddenFill>
            </a:ext>
          </a:extLst>
        </p:spPr>
      </p:pic>
      <p:cxnSp>
        <p:nvCxnSpPr>
          <p:cNvPr id="270" name="직선 화살표 연결선 269">
            <a:extLst>
              <a:ext uri="{FF2B5EF4-FFF2-40B4-BE49-F238E27FC236}">
                <a16:creationId xmlns:a16="http://schemas.microsoft.com/office/drawing/2014/main" id="{34CBD896-4481-4BE1-8FBC-0828315ACED6}"/>
              </a:ext>
            </a:extLst>
          </p:cNvPr>
          <p:cNvCxnSpPr>
            <a:cxnSpLocks/>
          </p:cNvCxnSpPr>
          <p:nvPr/>
        </p:nvCxnSpPr>
        <p:spPr>
          <a:xfrm>
            <a:off x="7323590" y="3329282"/>
            <a:ext cx="0" cy="930059"/>
          </a:xfrm>
          <a:prstGeom prst="straightConnector1">
            <a:avLst/>
          </a:prstGeom>
          <a:ln w="38100">
            <a:headEnd type="arrow" w="med" len="med"/>
            <a:tailEnd type="none" w="med" len="med"/>
          </a:ln>
        </p:spPr>
        <p:style>
          <a:lnRef idx="1">
            <a:schemeClr val="accent1"/>
          </a:lnRef>
          <a:fillRef idx="0">
            <a:schemeClr val="accent1"/>
          </a:fillRef>
          <a:effectRef idx="0">
            <a:schemeClr val="accent1"/>
          </a:effectRef>
          <a:fontRef idx="minor">
            <a:schemeClr val="tx1"/>
          </a:fontRef>
        </p:style>
      </p:cxnSp>
      <p:sp>
        <p:nvSpPr>
          <p:cNvPr id="271" name="TextBox 270">
            <a:extLst>
              <a:ext uri="{FF2B5EF4-FFF2-40B4-BE49-F238E27FC236}">
                <a16:creationId xmlns:a16="http://schemas.microsoft.com/office/drawing/2014/main" id="{DEF31E12-5BD9-4BA1-85A4-BD8C6C63BDD9}"/>
              </a:ext>
            </a:extLst>
          </p:cNvPr>
          <p:cNvSpPr txBox="1"/>
          <p:nvPr/>
        </p:nvSpPr>
        <p:spPr>
          <a:xfrm>
            <a:off x="5222134" y="1127938"/>
            <a:ext cx="3860534" cy="408623"/>
          </a:xfrm>
          <a:prstGeom prst="roundRect">
            <a:avLst/>
          </a:prstGeom>
          <a:solidFill>
            <a:schemeClr val="accent1">
              <a:lumMod val="75000"/>
            </a:schemeClr>
          </a:solidFill>
          <a:ln>
            <a:solidFill>
              <a:schemeClr val="bg2"/>
            </a:solidFill>
          </a:ln>
        </p:spPr>
        <p:txBody>
          <a:bodyPr wrap="square" rtlCol="0">
            <a:spAutoFit/>
          </a:bodyPr>
          <a:lstStyle/>
          <a:p>
            <a:pPr algn="ctr"/>
            <a:r>
              <a:rPr lang="en-US" altLang="ko-KR" b="1" i="1" dirty="0">
                <a:solidFill>
                  <a:srgbClr val="F2F2F2"/>
                </a:solidFill>
                <a:latin typeface="Calibri"/>
                <a:ea typeface="다음_Regular"/>
              </a:rPr>
              <a:t>Computation overhead reduction</a:t>
            </a:r>
            <a:endParaRPr lang="ko-KR" altLang="en-US" b="1" i="1" dirty="0">
              <a:solidFill>
                <a:srgbClr val="F2F2F2"/>
              </a:solidFill>
              <a:latin typeface="Calibri"/>
              <a:ea typeface="다음_Regular"/>
            </a:endParaRPr>
          </a:p>
        </p:txBody>
      </p:sp>
      <p:sp>
        <p:nvSpPr>
          <p:cNvPr id="272" name="TextBox 271">
            <a:extLst>
              <a:ext uri="{FF2B5EF4-FFF2-40B4-BE49-F238E27FC236}">
                <a16:creationId xmlns:a16="http://schemas.microsoft.com/office/drawing/2014/main" id="{EA164B65-7E62-4199-9276-EB595708B7B8}"/>
              </a:ext>
            </a:extLst>
          </p:cNvPr>
          <p:cNvSpPr txBox="1"/>
          <p:nvPr/>
        </p:nvSpPr>
        <p:spPr>
          <a:xfrm>
            <a:off x="7452521" y="3580756"/>
            <a:ext cx="3990832" cy="408623"/>
          </a:xfrm>
          <a:prstGeom prst="roundRect">
            <a:avLst/>
          </a:prstGeom>
          <a:solidFill>
            <a:schemeClr val="accent3">
              <a:lumMod val="75000"/>
            </a:schemeClr>
          </a:solidFill>
          <a:ln>
            <a:solidFill>
              <a:schemeClr val="bg2"/>
            </a:solidFill>
          </a:ln>
        </p:spPr>
        <p:txBody>
          <a:bodyPr wrap="square" rtlCol="0">
            <a:spAutoFit/>
          </a:bodyPr>
          <a:lstStyle/>
          <a:p>
            <a:pPr algn="ctr"/>
            <a:r>
              <a:rPr lang="en-US" altLang="ko-KR" b="1" i="1" dirty="0">
                <a:solidFill>
                  <a:srgbClr val="F2F2F2"/>
                </a:solidFill>
                <a:latin typeface="Calibri"/>
                <a:ea typeface="다음_Regular"/>
              </a:rPr>
              <a:t>Alleviate data movement bottleneck</a:t>
            </a:r>
            <a:endParaRPr lang="ko-KR" altLang="en-US" b="1" i="1" dirty="0">
              <a:solidFill>
                <a:srgbClr val="F2F2F2"/>
              </a:solidFill>
              <a:latin typeface="Calibri"/>
              <a:ea typeface="다음_Regular"/>
            </a:endParaRPr>
          </a:p>
        </p:txBody>
      </p:sp>
      <p:sp>
        <p:nvSpPr>
          <p:cNvPr id="273" name="모서리가 둥근 직사각형 50">
            <a:extLst>
              <a:ext uri="{FF2B5EF4-FFF2-40B4-BE49-F238E27FC236}">
                <a16:creationId xmlns:a16="http://schemas.microsoft.com/office/drawing/2014/main" id="{C02055F9-D7FB-4D60-8ABC-5D6C24A10D42}"/>
              </a:ext>
            </a:extLst>
          </p:cNvPr>
          <p:cNvSpPr/>
          <p:nvPr/>
        </p:nvSpPr>
        <p:spPr>
          <a:xfrm>
            <a:off x="1089008" y="2504405"/>
            <a:ext cx="4740085" cy="785452"/>
          </a:xfrm>
          <a:prstGeom prst="roundRect">
            <a:avLst>
              <a:gd name="adj" fmla="val 6989"/>
            </a:avLst>
          </a:prstGeom>
          <a:solidFill>
            <a:srgbClr val="002060"/>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spcBef>
                <a:spcPts val="600"/>
              </a:spcBef>
              <a:defRPr/>
            </a:pPr>
            <a:r>
              <a:rPr lang="en-US" altLang="ko-KR" sz="2400" b="1" dirty="0">
                <a:solidFill>
                  <a:schemeClr val="bg1"/>
                </a:solidFill>
                <a:latin typeface="Cambria" panose="02040503050406030204" pitchFamily="18" charset="0"/>
                <a:ea typeface="Cambria" panose="02040503050406030204" pitchFamily="18" charset="0"/>
                <a:cs typeface="Calibri" panose="020F0502020204030204" pitchFamily="34" charset="0"/>
              </a:rPr>
              <a:t>Offload computation to storage</a:t>
            </a:r>
            <a:endParaRPr lang="ko-KR" altLang="en-US" sz="2400" b="1" dirty="0">
              <a:solidFill>
                <a:schemeClr val="bg1"/>
              </a:solidFill>
              <a:latin typeface="Cambria" panose="02040503050406030204" pitchFamily="18" charset="0"/>
              <a:ea typeface="다음_Regular"/>
              <a:cs typeface="Calibri" panose="020F0502020204030204" pitchFamily="34" charset="0"/>
            </a:endParaRPr>
          </a:p>
        </p:txBody>
      </p:sp>
      <p:cxnSp>
        <p:nvCxnSpPr>
          <p:cNvPr id="274" name="직선 연결선 273">
            <a:extLst>
              <a:ext uri="{FF2B5EF4-FFF2-40B4-BE49-F238E27FC236}">
                <a16:creationId xmlns:a16="http://schemas.microsoft.com/office/drawing/2014/main" id="{40847600-A0AB-41C9-819B-D786121AA46A}"/>
              </a:ext>
            </a:extLst>
          </p:cNvPr>
          <p:cNvCxnSpPr>
            <a:cxnSpLocks/>
            <a:stCxn id="269" idx="0"/>
            <a:endCxn id="273" idx="3"/>
          </p:cNvCxnSpPr>
          <p:nvPr/>
        </p:nvCxnSpPr>
        <p:spPr>
          <a:xfrm flipH="1" flipV="1">
            <a:off x="5829093" y="2897131"/>
            <a:ext cx="516995" cy="489478"/>
          </a:xfrm>
          <a:prstGeom prst="line">
            <a:avLst/>
          </a:prstGeom>
          <a:ln w="19050">
            <a:solidFill>
              <a:schemeClr val="accent6">
                <a:lumMod val="75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275" name="모서리가 둥근 직사각형 50">
            <a:extLst>
              <a:ext uri="{FF2B5EF4-FFF2-40B4-BE49-F238E27FC236}">
                <a16:creationId xmlns:a16="http://schemas.microsoft.com/office/drawing/2014/main" id="{D6193CC8-22A3-4B5D-932F-0C89FC4B2302}"/>
              </a:ext>
            </a:extLst>
          </p:cNvPr>
          <p:cNvSpPr/>
          <p:nvPr/>
        </p:nvSpPr>
        <p:spPr>
          <a:xfrm>
            <a:off x="1089008" y="3940015"/>
            <a:ext cx="4768677" cy="785452"/>
          </a:xfrm>
          <a:prstGeom prst="roundRect">
            <a:avLst>
              <a:gd name="adj" fmla="val 6989"/>
            </a:avLst>
          </a:prstGeom>
          <a:solidFill>
            <a:schemeClr val="accent3">
              <a:lumMod val="5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457200" latinLnBrk="0">
              <a:spcBef>
                <a:spcPts val="600"/>
              </a:spcBef>
              <a:defRPr/>
            </a:pPr>
            <a:r>
              <a:rPr lang="en-US" altLang="ko-KR" sz="2400" b="1" dirty="0">
                <a:solidFill>
                  <a:schemeClr val="bg1"/>
                </a:solidFill>
                <a:latin typeface="Cambria" panose="02040503050406030204" pitchFamily="18" charset="0"/>
                <a:ea typeface="Cambria" panose="02040503050406030204" pitchFamily="18" charset="0"/>
                <a:cs typeface="Calibri" panose="020F0502020204030204" pitchFamily="34" charset="0"/>
              </a:rPr>
              <a:t>Only move pre-processed data</a:t>
            </a:r>
          </a:p>
          <a:p>
            <a:pPr algn="ctr" defTabSz="457200" latinLnBrk="0">
              <a:spcBef>
                <a:spcPts val="600"/>
              </a:spcBef>
              <a:defRPr/>
            </a:pPr>
            <a:r>
              <a:rPr lang="en-US" altLang="ko-KR" sz="2400" b="1" i="1" dirty="0">
                <a:solidFill>
                  <a:schemeClr val="bg1"/>
                </a:solidFill>
                <a:latin typeface="Cambria" panose="02040503050406030204" pitchFamily="18" charset="0"/>
                <a:ea typeface="Cambria" panose="02040503050406030204" pitchFamily="18" charset="0"/>
                <a:cs typeface="Calibri" panose="020F0502020204030204" pitchFamily="34" charset="0"/>
              </a:rPr>
              <a:t>(Downsized data)</a:t>
            </a:r>
            <a:endParaRPr lang="ko-KR" altLang="en-US" sz="2400" b="1" i="1" dirty="0">
              <a:solidFill>
                <a:schemeClr val="bg1"/>
              </a:solidFill>
              <a:latin typeface="Cambria" panose="02040503050406030204" pitchFamily="18" charset="0"/>
              <a:ea typeface="다음_Regular"/>
              <a:cs typeface="Calibri" panose="020F0502020204030204" pitchFamily="34" charset="0"/>
            </a:endParaRPr>
          </a:p>
        </p:txBody>
      </p:sp>
      <p:cxnSp>
        <p:nvCxnSpPr>
          <p:cNvPr id="276" name="직선 연결선 275">
            <a:extLst>
              <a:ext uri="{FF2B5EF4-FFF2-40B4-BE49-F238E27FC236}">
                <a16:creationId xmlns:a16="http://schemas.microsoft.com/office/drawing/2014/main" id="{CB4B4F43-51B9-4137-A88A-7843DA0EF4A4}"/>
              </a:ext>
            </a:extLst>
          </p:cNvPr>
          <p:cNvCxnSpPr>
            <a:cxnSpLocks/>
            <a:endCxn id="275" idx="3"/>
          </p:cNvCxnSpPr>
          <p:nvPr/>
        </p:nvCxnSpPr>
        <p:spPr>
          <a:xfrm flipH="1">
            <a:off x="5857685" y="3745679"/>
            <a:ext cx="1465908" cy="587062"/>
          </a:xfrm>
          <a:prstGeom prst="line">
            <a:avLst/>
          </a:prstGeom>
          <a:ln w="19050">
            <a:solidFill>
              <a:schemeClr val="accent6">
                <a:lumMod val="75000"/>
              </a:schemeClr>
            </a:solidFill>
            <a:headEnd type="oval" w="lg" len="lg"/>
          </a:ln>
        </p:spPr>
        <p:style>
          <a:lnRef idx="1">
            <a:schemeClr val="accent1"/>
          </a:lnRef>
          <a:fillRef idx="0">
            <a:schemeClr val="accent1"/>
          </a:fillRef>
          <a:effectRef idx="0">
            <a:schemeClr val="accent1"/>
          </a:effectRef>
          <a:fontRef idx="minor">
            <a:schemeClr val="tx1"/>
          </a:fontRef>
        </p:style>
      </p:cxnSp>
      <p:sp>
        <p:nvSpPr>
          <p:cNvPr id="277" name="사각형: 둥근 모서리 276">
            <a:extLst>
              <a:ext uri="{FF2B5EF4-FFF2-40B4-BE49-F238E27FC236}">
                <a16:creationId xmlns:a16="http://schemas.microsoft.com/office/drawing/2014/main" id="{862B72C9-C574-4615-9C15-C8242BE3BEB4}"/>
              </a:ext>
            </a:extLst>
          </p:cNvPr>
          <p:cNvSpPr/>
          <p:nvPr/>
        </p:nvSpPr>
        <p:spPr>
          <a:xfrm>
            <a:off x="6128002" y="4685407"/>
            <a:ext cx="1713466" cy="1065397"/>
          </a:xfrm>
          <a:prstGeom prst="roundRect">
            <a:avLst/>
          </a:prstGeom>
          <a:solidFill>
            <a:srgbClr val="FFC000">
              <a:alpha val="50196"/>
            </a:srgb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b="1" dirty="0">
                <a:solidFill>
                  <a:srgbClr val="000000"/>
                </a:solidFill>
                <a:latin typeface="Calibri"/>
                <a:ea typeface="다음_Regular"/>
              </a:rPr>
              <a:t>Computation</a:t>
            </a:r>
            <a:r>
              <a:rPr lang="ko-KR" altLang="en-US" b="1" dirty="0">
                <a:solidFill>
                  <a:srgbClr val="000000"/>
                </a:solidFill>
                <a:latin typeface="Calibri"/>
                <a:ea typeface="다음_Regular"/>
              </a:rPr>
              <a:t> </a:t>
            </a:r>
            <a:r>
              <a:rPr lang="en-US" altLang="ko-KR" b="1" dirty="0">
                <a:solidFill>
                  <a:srgbClr val="000000"/>
                </a:solidFill>
                <a:latin typeface="Calibri"/>
                <a:ea typeface="다음_Regular"/>
              </a:rPr>
              <a:t>Resource</a:t>
            </a:r>
            <a:endParaRPr lang="ko-KR" altLang="en-US" b="1" dirty="0">
              <a:solidFill>
                <a:srgbClr val="000000"/>
              </a:solidFill>
              <a:latin typeface="Calibri"/>
              <a:ea typeface="다음_Regular"/>
            </a:endParaRPr>
          </a:p>
        </p:txBody>
      </p:sp>
    </p:spTree>
    <p:extLst>
      <p:ext uri="{BB962C8B-B14F-4D97-AF65-F5344CB8AC3E}">
        <p14:creationId xmlns:p14="http://schemas.microsoft.com/office/powerpoint/2010/main" val="38908339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a:extLst>
              <a:ext uri="{FF2B5EF4-FFF2-40B4-BE49-F238E27FC236}">
                <a16:creationId xmlns:a16="http://schemas.microsoft.com/office/drawing/2014/main" id="{80F536CE-7E57-41B2-8C7B-D2772A85FD98}"/>
              </a:ext>
            </a:extLst>
          </p:cNvPr>
          <p:cNvSpPr>
            <a:spLocks noGrp="1"/>
          </p:cNvSpPr>
          <p:nvPr>
            <p:ph type="title"/>
          </p:nvPr>
        </p:nvSpPr>
        <p:spPr/>
        <p:txBody>
          <a:bodyPr/>
          <a:lstStyle/>
          <a:p>
            <a:r>
              <a:rPr lang="en-US" altLang="ko-KR" dirty="0"/>
              <a:t>Can We Use </a:t>
            </a:r>
            <a:r>
              <a:rPr lang="en-US" altLang="ko-KR" dirty="0">
                <a:solidFill>
                  <a:srgbClr val="C00000"/>
                </a:solidFill>
              </a:rPr>
              <a:t>On-Device</a:t>
            </a:r>
            <a:r>
              <a:rPr lang="ko-KR" altLang="en-US" dirty="0"/>
              <a:t> </a:t>
            </a:r>
            <a:r>
              <a:rPr lang="en-US" altLang="ko-KR" dirty="0">
                <a:solidFill>
                  <a:srgbClr val="0070C0"/>
                </a:solidFill>
              </a:rPr>
              <a:t>Processing-in-Storage</a:t>
            </a:r>
            <a:r>
              <a:rPr lang="en-US" altLang="ko-KR" dirty="0"/>
              <a:t> ?</a:t>
            </a:r>
            <a:endParaRPr lang="ko-KR" altLang="en-US" dirty="0"/>
          </a:p>
        </p:txBody>
      </p:sp>
      <p:sp>
        <p:nvSpPr>
          <p:cNvPr id="4" name="슬라이드 번호 개체 틀 3">
            <a:extLst>
              <a:ext uri="{FF2B5EF4-FFF2-40B4-BE49-F238E27FC236}">
                <a16:creationId xmlns:a16="http://schemas.microsoft.com/office/drawing/2014/main" id="{6CF9026B-0456-4D72-9346-3ECC7CDFECC0}"/>
              </a:ext>
            </a:extLst>
          </p:cNvPr>
          <p:cNvSpPr>
            <a:spLocks noGrp="1"/>
          </p:cNvSpPr>
          <p:nvPr>
            <p:ph type="sldNum" sz="quarter" idx="12"/>
          </p:nvPr>
        </p:nvSpPr>
        <p:spPr/>
        <p:txBody>
          <a:bodyPr/>
          <a:lstStyle/>
          <a:p>
            <a:fld id="{1C0F0729-2499-4ED6-A16E-F1A1F5DE7789}" type="slidenum">
              <a:rPr lang="ko-KR" altLang="en-US" smtClean="0"/>
              <a:pPr/>
              <a:t>8</a:t>
            </a:fld>
            <a:endParaRPr lang="ko-KR" altLang="en-US" dirty="0"/>
          </a:p>
        </p:txBody>
      </p:sp>
      <p:pic>
        <p:nvPicPr>
          <p:cNvPr id="5" name="Picture 2" descr="Fr4 94vo Rohs 안드로이드 휴대 전화 Pcb 보드 - Buy 안드로이드 Pcb 보드,휴대 전화 Pcb 보드,94vo Rohs  Pcb 보드 Product on Alibaba.com">
            <a:extLst>
              <a:ext uri="{FF2B5EF4-FFF2-40B4-BE49-F238E27FC236}">
                <a16:creationId xmlns:a16="http://schemas.microsoft.com/office/drawing/2014/main" id="{F8FC7410-0070-405B-A1A9-FBAEC6637D1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75590" y="2235201"/>
            <a:ext cx="3448542" cy="3448540"/>
          </a:xfrm>
          <a:prstGeom prst="rect">
            <a:avLst/>
          </a:prstGeom>
          <a:extLst>
            <a:ext uri="{909E8E84-426E-40DD-AFC4-6F175D3DCCD1}">
              <a14:hiddenFill xmlns:a14="http://schemas.microsoft.com/office/drawing/2010/main">
                <a:solidFill>
                  <a:srgbClr val="FFFFFF"/>
                </a:solidFill>
              </a14:hiddenFill>
            </a:ext>
          </a:extLst>
        </p:spPr>
      </p:pic>
      <p:pic>
        <p:nvPicPr>
          <p:cNvPr id="4098" name="Picture 2" descr="Samsung Electronics Unveils Xilinx-Based SmartSSD Solution">
            <a:extLst>
              <a:ext uri="{FF2B5EF4-FFF2-40B4-BE49-F238E27FC236}">
                <a16:creationId xmlns:a16="http://schemas.microsoft.com/office/drawing/2014/main" id="{7518E6B5-C23F-4534-829E-E3F2E348EE5D}"/>
              </a:ext>
            </a:extLst>
          </p:cNvPr>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rot="293599">
            <a:off x="402354" y="1652539"/>
            <a:ext cx="5857875" cy="391477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684D32F-0395-4D7E-B5C8-9FD2579D97BA}"/>
              </a:ext>
            </a:extLst>
          </p:cNvPr>
          <p:cNvSpPr txBox="1"/>
          <p:nvPr/>
        </p:nvSpPr>
        <p:spPr>
          <a:xfrm>
            <a:off x="1352550" y="1503313"/>
            <a:ext cx="3572196" cy="461665"/>
          </a:xfrm>
          <a:prstGeom prst="rect">
            <a:avLst/>
          </a:prstGeom>
          <a:noFill/>
        </p:spPr>
        <p:txBody>
          <a:bodyPr wrap="none" rtlCol="0">
            <a:spAutoFit/>
          </a:bodyPr>
          <a:lstStyle/>
          <a:p>
            <a:pPr algn="l"/>
            <a:r>
              <a:rPr lang="en-US" altLang="ko-KR" sz="2400" b="1" i="1" dirty="0">
                <a:latin typeface="Cambria" panose="02040503050406030204" pitchFamily="18" charset="0"/>
                <a:ea typeface="Cambria" panose="02040503050406030204" pitchFamily="18" charset="0"/>
              </a:rPr>
              <a:t>Server-Class NAND Flash</a:t>
            </a:r>
            <a:endParaRPr lang="ko-KR" altLang="en-US" sz="2400" b="1" i="1" dirty="0">
              <a:latin typeface="Cambria" panose="02040503050406030204" pitchFamily="18" charset="0"/>
              <a:ea typeface="Cambria" panose="02040503050406030204" pitchFamily="18" charset="0"/>
            </a:endParaRPr>
          </a:p>
        </p:txBody>
      </p:sp>
      <p:sp>
        <p:nvSpPr>
          <p:cNvPr id="8" name="TextBox 7">
            <a:extLst>
              <a:ext uri="{FF2B5EF4-FFF2-40B4-BE49-F238E27FC236}">
                <a16:creationId xmlns:a16="http://schemas.microsoft.com/office/drawing/2014/main" id="{6A962385-8EE8-4A06-A53B-024C1C101ABE}"/>
              </a:ext>
            </a:extLst>
          </p:cNvPr>
          <p:cNvSpPr txBox="1"/>
          <p:nvPr/>
        </p:nvSpPr>
        <p:spPr>
          <a:xfrm>
            <a:off x="7473950" y="1503313"/>
            <a:ext cx="3602846" cy="461665"/>
          </a:xfrm>
          <a:prstGeom prst="rect">
            <a:avLst/>
          </a:prstGeom>
          <a:noFill/>
        </p:spPr>
        <p:txBody>
          <a:bodyPr wrap="none" rtlCol="0">
            <a:spAutoFit/>
          </a:bodyPr>
          <a:lstStyle/>
          <a:p>
            <a:pPr algn="l"/>
            <a:r>
              <a:rPr lang="en-US" altLang="ko-KR" sz="2400" b="1" i="1" dirty="0">
                <a:latin typeface="Cambria" panose="02040503050406030204" pitchFamily="18" charset="0"/>
                <a:ea typeface="Cambria" panose="02040503050406030204" pitchFamily="18" charset="0"/>
              </a:rPr>
              <a:t>Mobile-Class NAND Flash</a:t>
            </a:r>
            <a:endParaRPr lang="ko-KR" altLang="en-US" sz="2400" b="1" i="1" dirty="0">
              <a:latin typeface="Cambria" panose="02040503050406030204" pitchFamily="18" charset="0"/>
              <a:ea typeface="Cambria" panose="02040503050406030204" pitchFamily="18" charset="0"/>
            </a:endParaRPr>
          </a:p>
        </p:txBody>
      </p:sp>
      <p:sp>
        <p:nvSpPr>
          <p:cNvPr id="9" name="직사각형 4">
            <a:extLst>
              <a:ext uri="{FF2B5EF4-FFF2-40B4-BE49-F238E27FC236}">
                <a16:creationId xmlns:a16="http://schemas.microsoft.com/office/drawing/2014/main" id="{880A4098-2407-46D1-B50C-61E7CF9237FB}"/>
              </a:ext>
            </a:extLst>
          </p:cNvPr>
          <p:cNvSpPr/>
          <p:nvPr/>
        </p:nvSpPr>
        <p:spPr>
          <a:xfrm rot="1973439">
            <a:off x="9095497" y="3074309"/>
            <a:ext cx="606353" cy="494856"/>
          </a:xfrm>
          <a:custGeom>
            <a:avLst/>
            <a:gdLst>
              <a:gd name="connsiteX0" fmla="*/ 0 w 843323"/>
              <a:gd name="connsiteY0" fmla="*/ 0 h 853869"/>
              <a:gd name="connsiteX1" fmla="*/ 843323 w 843323"/>
              <a:gd name="connsiteY1" fmla="*/ 0 h 853869"/>
              <a:gd name="connsiteX2" fmla="*/ 843323 w 843323"/>
              <a:gd name="connsiteY2" fmla="*/ 853869 h 853869"/>
              <a:gd name="connsiteX3" fmla="*/ 0 w 843323"/>
              <a:gd name="connsiteY3" fmla="*/ 853869 h 853869"/>
              <a:gd name="connsiteX4" fmla="*/ 0 w 843323"/>
              <a:gd name="connsiteY4" fmla="*/ 0 h 853869"/>
              <a:gd name="connsiteX0" fmla="*/ 99198 w 843323"/>
              <a:gd name="connsiteY0" fmla="*/ 227936 h 853869"/>
              <a:gd name="connsiteX1" fmla="*/ 843323 w 843323"/>
              <a:gd name="connsiteY1" fmla="*/ 0 h 853869"/>
              <a:gd name="connsiteX2" fmla="*/ 843323 w 843323"/>
              <a:gd name="connsiteY2" fmla="*/ 853869 h 853869"/>
              <a:gd name="connsiteX3" fmla="*/ 0 w 843323"/>
              <a:gd name="connsiteY3" fmla="*/ 853869 h 853869"/>
              <a:gd name="connsiteX4" fmla="*/ 99198 w 843323"/>
              <a:gd name="connsiteY4" fmla="*/ 227936 h 853869"/>
              <a:gd name="connsiteX0" fmla="*/ 99198 w 843323"/>
              <a:gd name="connsiteY0" fmla="*/ 6047 h 631980"/>
              <a:gd name="connsiteX1" fmla="*/ 745775 w 843323"/>
              <a:gd name="connsiteY1" fmla="*/ 0 h 631980"/>
              <a:gd name="connsiteX2" fmla="*/ 843323 w 843323"/>
              <a:gd name="connsiteY2" fmla="*/ 631980 h 631980"/>
              <a:gd name="connsiteX3" fmla="*/ 0 w 843323"/>
              <a:gd name="connsiteY3" fmla="*/ 631980 h 631980"/>
              <a:gd name="connsiteX4" fmla="*/ 99198 w 843323"/>
              <a:gd name="connsiteY4" fmla="*/ 6047 h 631980"/>
              <a:gd name="connsiteX0" fmla="*/ 99198 w 745775"/>
              <a:gd name="connsiteY0" fmla="*/ 6047 h 631980"/>
              <a:gd name="connsiteX1" fmla="*/ 745775 w 745775"/>
              <a:gd name="connsiteY1" fmla="*/ 0 h 631980"/>
              <a:gd name="connsiteX2" fmla="*/ 645991 w 745775"/>
              <a:gd name="connsiteY2" fmla="*/ 620641 h 631980"/>
              <a:gd name="connsiteX3" fmla="*/ 0 w 745775"/>
              <a:gd name="connsiteY3" fmla="*/ 631980 h 631980"/>
              <a:gd name="connsiteX4" fmla="*/ 99198 w 745775"/>
              <a:gd name="connsiteY4" fmla="*/ 6047 h 63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775" h="631980">
                <a:moveTo>
                  <a:pt x="99198" y="6047"/>
                </a:moveTo>
                <a:lnTo>
                  <a:pt x="745775" y="0"/>
                </a:lnTo>
                <a:lnTo>
                  <a:pt x="645991" y="620641"/>
                </a:lnTo>
                <a:lnTo>
                  <a:pt x="0" y="631980"/>
                </a:lnTo>
                <a:lnTo>
                  <a:pt x="99198" y="6047"/>
                </a:lnTo>
                <a:close/>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7" name="TextBox 6">
            <a:extLst>
              <a:ext uri="{FF2B5EF4-FFF2-40B4-BE49-F238E27FC236}">
                <a16:creationId xmlns:a16="http://schemas.microsoft.com/office/drawing/2014/main" id="{2471110E-6B6A-4D55-BBE1-2B3B30D6231D}"/>
              </a:ext>
            </a:extLst>
          </p:cNvPr>
          <p:cNvSpPr txBox="1"/>
          <p:nvPr/>
        </p:nvSpPr>
        <p:spPr>
          <a:xfrm>
            <a:off x="7228140" y="5263502"/>
            <a:ext cx="3358292" cy="369332"/>
          </a:xfrm>
          <a:prstGeom prst="rect">
            <a:avLst/>
          </a:prstGeom>
          <a:noFill/>
        </p:spPr>
        <p:txBody>
          <a:bodyPr wrap="none" rtlCol="0">
            <a:spAutoFit/>
          </a:bodyPr>
          <a:lstStyle/>
          <a:p>
            <a:pPr algn="l"/>
            <a:r>
              <a:rPr lang="en-US" altLang="ko-KR" b="1" i="1" dirty="0">
                <a:solidFill>
                  <a:srgbClr val="FF0000"/>
                </a:solidFill>
                <a:latin typeface="Cambria" panose="02040503050406030204" pitchFamily="18" charset="0"/>
                <a:ea typeface="Cambria" panose="02040503050406030204" pitchFamily="18" charset="0"/>
              </a:rPr>
              <a:t>No Space for Large Accelerator</a:t>
            </a:r>
            <a:endParaRPr lang="ko-KR" altLang="en-US" b="1" i="1" dirty="0">
              <a:solidFill>
                <a:srgbClr val="FF0000"/>
              </a:solidFill>
              <a:latin typeface="Cambria" panose="02040503050406030204" pitchFamily="18" charset="0"/>
              <a:ea typeface="Cambria" panose="02040503050406030204" pitchFamily="18" charset="0"/>
            </a:endParaRPr>
          </a:p>
        </p:txBody>
      </p:sp>
      <p:sp>
        <p:nvSpPr>
          <p:cNvPr id="10" name="TextBox 9">
            <a:extLst>
              <a:ext uri="{FF2B5EF4-FFF2-40B4-BE49-F238E27FC236}">
                <a16:creationId xmlns:a16="http://schemas.microsoft.com/office/drawing/2014/main" id="{4848CE8B-8F92-4DAD-83F7-E578D3D4CDAC}"/>
              </a:ext>
            </a:extLst>
          </p:cNvPr>
          <p:cNvSpPr txBox="1"/>
          <p:nvPr/>
        </p:nvSpPr>
        <p:spPr>
          <a:xfrm>
            <a:off x="6031234" y="1534090"/>
            <a:ext cx="401072" cy="400110"/>
          </a:xfrm>
          <a:prstGeom prst="rect">
            <a:avLst/>
          </a:prstGeom>
          <a:noFill/>
        </p:spPr>
        <p:txBody>
          <a:bodyPr wrap="none" rtlCol="0">
            <a:spAutoFit/>
          </a:bodyPr>
          <a:lstStyle/>
          <a:p>
            <a:pPr algn="l"/>
            <a:r>
              <a:rPr lang="en-US" altLang="ko-KR" sz="2000" i="1" dirty="0">
                <a:latin typeface="Cambria" panose="02040503050406030204" pitchFamily="18" charset="0"/>
                <a:ea typeface="Cambria" panose="02040503050406030204" pitchFamily="18" charset="0"/>
              </a:rPr>
              <a:t>vs</a:t>
            </a:r>
            <a:endParaRPr lang="ko-KR" altLang="en-US" sz="2000" i="1" dirty="0">
              <a:latin typeface="Cambria" panose="02040503050406030204" pitchFamily="18" charset="0"/>
              <a:ea typeface="Cambria" panose="02040503050406030204" pitchFamily="18" charset="0"/>
            </a:endParaRPr>
          </a:p>
        </p:txBody>
      </p:sp>
      <p:sp>
        <p:nvSpPr>
          <p:cNvPr id="17" name="TextBox 16">
            <a:extLst>
              <a:ext uri="{FF2B5EF4-FFF2-40B4-BE49-F238E27FC236}">
                <a16:creationId xmlns:a16="http://schemas.microsoft.com/office/drawing/2014/main" id="{00A8F0BF-8723-4F65-A297-905DBAD0DC63}"/>
              </a:ext>
            </a:extLst>
          </p:cNvPr>
          <p:cNvSpPr txBox="1"/>
          <p:nvPr/>
        </p:nvSpPr>
        <p:spPr>
          <a:xfrm>
            <a:off x="7228140" y="5706005"/>
            <a:ext cx="4246227" cy="369332"/>
          </a:xfrm>
          <a:prstGeom prst="rect">
            <a:avLst/>
          </a:prstGeom>
          <a:noFill/>
        </p:spPr>
        <p:txBody>
          <a:bodyPr wrap="none" rtlCol="0">
            <a:spAutoFit/>
          </a:bodyPr>
          <a:lstStyle/>
          <a:p>
            <a:pPr algn="l"/>
            <a:r>
              <a:rPr lang="en-US" altLang="ko-KR" b="1" i="1" dirty="0">
                <a:solidFill>
                  <a:srgbClr val="FF0000"/>
                </a:solidFill>
                <a:latin typeface="Cambria" panose="02040503050406030204" pitchFamily="18" charset="0"/>
                <a:ea typeface="Cambria" panose="02040503050406030204" pitchFamily="18" charset="0"/>
              </a:rPr>
              <a:t>Small Memory on Embedded Flash Chip</a:t>
            </a:r>
            <a:endParaRPr lang="ko-KR" altLang="en-US" b="1" i="1" dirty="0">
              <a:solidFill>
                <a:srgbClr val="FF0000"/>
              </a:solidFill>
              <a:latin typeface="Cambria" panose="02040503050406030204" pitchFamily="18" charset="0"/>
              <a:ea typeface="Cambria" panose="02040503050406030204" pitchFamily="18" charset="0"/>
            </a:endParaRPr>
          </a:p>
        </p:txBody>
      </p:sp>
      <p:sp>
        <p:nvSpPr>
          <p:cNvPr id="18" name="TextBox 17">
            <a:extLst>
              <a:ext uri="{FF2B5EF4-FFF2-40B4-BE49-F238E27FC236}">
                <a16:creationId xmlns:a16="http://schemas.microsoft.com/office/drawing/2014/main" id="{EBD1981A-56EB-4DA7-9E42-462B256C9EAF}"/>
              </a:ext>
            </a:extLst>
          </p:cNvPr>
          <p:cNvSpPr txBox="1"/>
          <p:nvPr/>
        </p:nvSpPr>
        <p:spPr>
          <a:xfrm>
            <a:off x="938678" y="5263502"/>
            <a:ext cx="3868047" cy="369332"/>
          </a:xfrm>
          <a:prstGeom prst="rect">
            <a:avLst/>
          </a:prstGeom>
          <a:noFill/>
        </p:spPr>
        <p:txBody>
          <a:bodyPr wrap="none" rtlCol="0">
            <a:spAutoFit/>
          </a:bodyPr>
          <a:lstStyle/>
          <a:p>
            <a:pPr algn="l"/>
            <a:r>
              <a:rPr lang="en-US" altLang="ko-KR" b="1" i="1" dirty="0">
                <a:solidFill>
                  <a:srgbClr val="002060"/>
                </a:solidFill>
                <a:latin typeface="Cambria" panose="02040503050406030204" pitchFamily="18" charset="0"/>
                <a:ea typeface="Cambria" panose="02040503050406030204" pitchFamily="18" charset="0"/>
              </a:rPr>
              <a:t>Enough Space for Large Accelerator</a:t>
            </a:r>
            <a:endParaRPr lang="ko-KR" altLang="en-US" b="1" i="1" dirty="0">
              <a:solidFill>
                <a:srgbClr val="002060"/>
              </a:solidFill>
              <a:latin typeface="Cambria" panose="02040503050406030204" pitchFamily="18" charset="0"/>
              <a:ea typeface="Cambria" panose="02040503050406030204" pitchFamily="18" charset="0"/>
            </a:endParaRPr>
          </a:p>
        </p:txBody>
      </p:sp>
      <p:sp>
        <p:nvSpPr>
          <p:cNvPr id="20" name="TextBox 19">
            <a:extLst>
              <a:ext uri="{FF2B5EF4-FFF2-40B4-BE49-F238E27FC236}">
                <a16:creationId xmlns:a16="http://schemas.microsoft.com/office/drawing/2014/main" id="{F44F699A-C564-4EB0-A1AE-F64E28C2A936}"/>
              </a:ext>
            </a:extLst>
          </p:cNvPr>
          <p:cNvSpPr txBox="1"/>
          <p:nvPr/>
        </p:nvSpPr>
        <p:spPr>
          <a:xfrm>
            <a:off x="938678" y="5706005"/>
            <a:ext cx="2442785" cy="369332"/>
          </a:xfrm>
          <a:prstGeom prst="rect">
            <a:avLst/>
          </a:prstGeom>
          <a:noFill/>
        </p:spPr>
        <p:txBody>
          <a:bodyPr wrap="none" rtlCol="0">
            <a:spAutoFit/>
          </a:bodyPr>
          <a:lstStyle/>
          <a:p>
            <a:pPr algn="l"/>
            <a:r>
              <a:rPr lang="en-US" altLang="ko-KR" b="1" i="1" dirty="0">
                <a:solidFill>
                  <a:srgbClr val="002060"/>
                </a:solidFill>
                <a:latin typeface="Cambria" panose="02040503050406030204" pitchFamily="18" charset="0"/>
                <a:ea typeface="Cambria" panose="02040503050406030204" pitchFamily="18" charset="0"/>
              </a:rPr>
              <a:t>Large Memory on SSD</a:t>
            </a:r>
            <a:endParaRPr lang="ko-KR" altLang="en-US" b="1" i="1" dirty="0">
              <a:solidFill>
                <a:srgbClr val="002060"/>
              </a:solidFill>
              <a:latin typeface="Cambria" panose="02040503050406030204" pitchFamily="18" charset="0"/>
              <a:ea typeface="Cambria" panose="02040503050406030204" pitchFamily="18" charset="0"/>
            </a:endParaRPr>
          </a:p>
        </p:txBody>
      </p:sp>
    </p:spTree>
    <p:extLst>
      <p:ext uri="{BB962C8B-B14F-4D97-AF65-F5344CB8AC3E}">
        <p14:creationId xmlns:p14="http://schemas.microsoft.com/office/powerpoint/2010/main" val="35754676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a:extLst>
              <a:ext uri="{FF2B5EF4-FFF2-40B4-BE49-F238E27FC236}">
                <a16:creationId xmlns:a16="http://schemas.microsoft.com/office/drawing/2014/main" id="{D8E3B902-2E9F-4840-97AF-4B37C7E90895}"/>
              </a:ext>
            </a:extLst>
          </p:cNvPr>
          <p:cNvSpPr/>
          <p:nvPr/>
        </p:nvSpPr>
        <p:spPr>
          <a:xfrm>
            <a:off x="2152650" y="2870228"/>
            <a:ext cx="6711950" cy="3314700"/>
          </a:xfrm>
          <a:custGeom>
            <a:avLst/>
            <a:gdLst>
              <a:gd name="connsiteX0" fmla="*/ 0 w 914400"/>
              <a:gd name="connsiteY0" fmla="*/ 0 h 914400"/>
              <a:gd name="connsiteX1" fmla="*/ 914400 w 914400"/>
              <a:gd name="connsiteY1" fmla="*/ 0 h 914400"/>
              <a:gd name="connsiteX2" fmla="*/ 914400 w 914400"/>
              <a:gd name="connsiteY2" fmla="*/ 914400 h 914400"/>
              <a:gd name="connsiteX3" fmla="*/ 0 w 914400"/>
              <a:gd name="connsiteY3" fmla="*/ 914400 h 914400"/>
              <a:gd name="connsiteX4" fmla="*/ 0 w 914400"/>
              <a:gd name="connsiteY4" fmla="*/ 0 h 914400"/>
              <a:gd name="connsiteX0" fmla="*/ 0 w 5492750"/>
              <a:gd name="connsiteY0" fmla="*/ 825500 h 1739900"/>
              <a:gd name="connsiteX1" fmla="*/ 5492750 w 5492750"/>
              <a:gd name="connsiteY1" fmla="*/ 0 h 1739900"/>
              <a:gd name="connsiteX2" fmla="*/ 914400 w 5492750"/>
              <a:gd name="connsiteY2" fmla="*/ 1739900 h 1739900"/>
              <a:gd name="connsiteX3" fmla="*/ 0 w 5492750"/>
              <a:gd name="connsiteY3" fmla="*/ 1739900 h 1739900"/>
              <a:gd name="connsiteX4" fmla="*/ 0 w 5492750"/>
              <a:gd name="connsiteY4" fmla="*/ 825500 h 1739900"/>
              <a:gd name="connsiteX0" fmla="*/ 0 w 5702300"/>
              <a:gd name="connsiteY0" fmla="*/ 825500 h 1739900"/>
              <a:gd name="connsiteX1" fmla="*/ 5492750 w 5702300"/>
              <a:gd name="connsiteY1" fmla="*/ 0 h 1739900"/>
              <a:gd name="connsiteX2" fmla="*/ 5702300 w 5702300"/>
              <a:gd name="connsiteY2" fmla="*/ 895350 h 1739900"/>
              <a:gd name="connsiteX3" fmla="*/ 0 w 5702300"/>
              <a:gd name="connsiteY3" fmla="*/ 1739900 h 1739900"/>
              <a:gd name="connsiteX4" fmla="*/ 0 w 5702300"/>
              <a:gd name="connsiteY4" fmla="*/ 825500 h 1739900"/>
              <a:gd name="connsiteX0" fmla="*/ 0 w 5702300"/>
              <a:gd name="connsiteY0" fmla="*/ 825500 h 3314700"/>
              <a:gd name="connsiteX1" fmla="*/ 5492750 w 5702300"/>
              <a:gd name="connsiteY1" fmla="*/ 0 h 3314700"/>
              <a:gd name="connsiteX2" fmla="*/ 5702300 w 5702300"/>
              <a:gd name="connsiteY2" fmla="*/ 895350 h 3314700"/>
              <a:gd name="connsiteX3" fmla="*/ 1562100 w 5702300"/>
              <a:gd name="connsiteY3" fmla="*/ 3314700 h 3314700"/>
              <a:gd name="connsiteX4" fmla="*/ 0 w 5702300"/>
              <a:gd name="connsiteY4" fmla="*/ 825500 h 3314700"/>
              <a:gd name="connsiteX0" fmla="*/ 0 w 6711950"/>
              <a:gd name="connsiteY0" fmla="*/ 850900 h 3314700"/>
              <a:gd name="connsiteX1" fmla="*/ 6502400 w 6711950"/>
              <a:gd name="connsiteY1" fmla="*/ 0 h 3314700"/>
              <a:gd name="connsiteX2" fmla="*/ 6711950 w 6711950"/>
              <a:gd name="connsiteY2" fmla="*/ 895350 h 3314700"/>
              <a:gd name="connsiteX3" fmla="*/ 2571750 w 6711950"/>
              <a:gd name="connsiteY3" fmla="*/ 3314700 h 3314700"/>
              <a:gd name="connsiteX4" fmla="*/ 0 w 6711950"/>
              <a:gd name="connsiteY4" fmla="*/ 850900 h 3314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11950" h="3314700">
                <a:moveTo>
                  <a:pt x="0" y="850900"/>
                </a:moveTo>
                <a:lnTo>
                  <a:pt x="6502400" y="0"/>
                </a:lnTo>
                <a:lnTo>
                  <a:pt x="6711950" y="895350"/>
                </a:lnTo>
                <a:lnTo>
                  <a:pt x="2571750" y="3314700"/>
                </a:lnTo>
                <a:lnTo>
                  <a:pt x="0" y="850900"/>
                </a:lnTo>
                <a:close/>
              </a:path>
            </a:pathLst>
          </a:custGeom>
          <a:gradFill>
            <a:gsLst>
              <a:gs pos="7000">
                <a:schemeClr val="bg2">
                  <a:tint val="97000"/>
                  <a:hueMod val="88000"/>
                  <a:satMod val="130000"/>
                  <a:lumMod val="124000"/>
                </a:schemeClr>
              </a:gs>
              <a:gs pos="0">
                <a:srgbClr val="FFC000"/>
              </a:gs>
              <a:gs pos="100000">
                <a:srgbClr val="FFC000"/>
              </a:gs>
            </a:gsLst>
            <a:lin ang="27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sp>
        <p:nvSpPr>
          <p:cNvPr id="2" name="내용 개체 틀 1">
            <a:extLst>
              <a:ext uri="{FF2B5EF4-FFF2-40B4-BE49-F238E27FC236}">
                <a16:creationId xmlns:a16="http://schemas.microsoft.com/office/drawing/2014/main" id="{ED2CC49F-150E-4875-B6E0-B3CE8B0A8814}"/>
              </a:ext>
            </a:extLst>
          </p:cNvPr>
          <p:cNvSpPr>
            <a:spLocks noGrp="1"/>
          </p:cNvSpPr>
          <p:nvPr>
            <p:ph idx="1"/>
          </p:nvPr>
        </p:nvSpPr>
        <p:spPr/>
        <p:txBody>
          <a:bodyPr/>
          <a:lstStyle/>
          <a:p>
            <a:r>
              <a:rPr lang="en-US" altLang="ko-KR" b="1" dirty="0"/>
              <a:t> Processing-in-Flash (</a:t>
            </a:r>
            <a:r>
              <a:rPr lang="en-US" altLang="ko-KR" b="1" dirty="0" err="1"/>
              <a:t>PiF</a:t>
            </a:r>
            <a:r>
              <a:rPr lang="en-US" altLang="ko-KR" b="1" dirty="0"/>
              <a:t>)</a:t>
            </a:r>
          </a:p>
          <a:p>
            <a:pPr lvl="1"/>
            <a:r>
              <a:rPr lang="en-US" altLang="ko-KR" sz="2000" b="1" dirty="0"/>
              <a:t> Same Idea w/ Processing-in-Storage !</a:t>
            </a:r>
          </a:p>
          <a:p>
            <a:pPr lvl="1"/>
            <a:r>
              <a:rPr lang="en-US" altLang="ko-KR" sz="2000" b="1" dirty="0"/>
              <a:t> Can be used for mobile embedded flash chip ! </a:t>
            </a:r>
          </a:p>
          <a:p>
            <a:pPr lvl="1"/>
            <a:r>
              <a:rPr lang="en-US" altLang="ko-KR" sz="2000" b="1" dirty="0"/>
              <a:t> Accelerator is hide on Flash Chip !</a:t>
            </a:r>
            <a:endParaRPr lang="ko-KR" altLang="en-US" sz="2000" b="1" dirty="0"/>
          </a:p>
        </p:txBody>
      </p:sp>
      <p:sp>
        <p:nvSpPr>
          <p:cNvPr id="3" name="제목 2">
            <a:extLst>
              <a:ext uri="{FF2B5EF4-FFF2-40B4-BE49-F238E27FC236}">
                <a16:creationId xmlns:a16="http://schemas.microsoft.com/office/drawing/2014/main" id="{0BB0BD91-03A4-458B-9837-C02404311CDE}"/>
              </a:ext>
            </a:extLst>
          </p:cNvPr>
          <p:cNvSpPr>
            <a:spLocks noGrp="1"/>
          </p:cNvSpPr>
          <p:nvPr>
            <p:ph type="title"/>
          </p:nvPr>
        </p:nvSpPr>
        <p:spPr/>
        <p:txBody>
          <a:bodyPr/>
          <a:lstStyle/>
          <a:p>
            <a:r>
              <a:rPr lang="en-US" altLang="ko-KR" dirty="0"/>
              <a:t>Key Idea &amp; System Overview</a:t>
            </a:r>
            <a:endParaRPr lang="ko-KR" altLang="en-US" dirty="0"/>
          </a:p>
        </p:txBody>
      </p:sp>
      <p:sp>
        <p:nvSpPr>
          <p:cNvPr id="4" name="슬라이드 번호 개체 틀 3">
            <a:extLst>
              <a:ext uri="{FF2B5EF4-FFF2-40B4-BE49-F238E27FC236}">
                <a16:creationId xmlns:a16="http://schemas.microsoft.com/office/drawing/2014/main" id="{DEDD6A57-20F0-4925-9A08-98B0A9B0011D}"/>
              </a:ext>
            </a:extLst>
          </p:cNvPr>
          <p:cNvSpPr>
            <a:spLocks noGrp="1"/>
          </p:cNvSpPr>
          <p:nvPr>
            <p:ph type="sldNum" sz="quarter" idx="12"/>
          </p:nvPr>
        </p:nvSpPr>
        <p:spPr/>
        <p:txBody>
          <a:bodyPr/>
          <a:lstStyle/>
          <a:p>
            <a:fld id="{1C0F0729-2499-4ED6-A16E-F1A1F5DE7789}" type="slidenum">
              <a:rPr lang="ko-KR" altLang="en-US" smtClean="0"/>
              <a:pPr/>
              <a:t>9</a:t>
            </a:fld>
            <a:endParaRPr lang="ko-KR" altLang="en-US" dirty="0"/>
          </a:p>
        </p:txBody>
      </p:sp>
      <p:pic>
        <p:nvPicPr>
          <p:cNvPr id="1026" name="Picture 2" descr="Fr4 94vo Rohs 안드로이드 휴대 전화 Pcb 보드 - Buy 안드로이드 Pcb 보드,휴대 전화 Pcb 보드,94vo Rohs  Pcb 보드 Product on Alibaba.com">
            <a:extLst>
              <a:ext uri="{FF2B5EF4-FFF2-40B4-BE49-F238E27FC236}">
                <a16:creationId xmlns:a16="http://schemas.microsoft.com/office/drawing/2014/main" id="{06C40E58-94ED-451E-BC7F-516CB9A7ECBE}"/>
              </a:ext>
            </a:extLst>
          </p:cNvPr>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638352" y="1763320"/>
            <a:ext cx="4849706" cy="4849706"/>
          </a:xfrm>
          <a:prstGeom prst="rect">
            <a:avLst/>
          </a:prstGeom>
          <a:extLst>
            <a:ext uri="{909E8E84-426E-40DD-AFC4-6F175D3DCCD1}">
              <a14:hiddenFill xmlns:a14="http://schemas.microsoft.com/office/drawing/2010/main">
                <a:solidFill>
                  <a:srgbClr val="FFFFFF"/>
                </a:solidFill>
              </a14:hiddenFill>
            </a:ext>
          </a:extLst>
        </p:spPr>
      </p:pic>
      <p:sp>
        <p:nvSpPr>
          <p:cNvPr id="5" name="직사각형 4">
            <a:extLst>
              <a:ext uri="{FF2B5EF4-FFF2-40B4-BE49-F238E27FC236}">
                <a16:creationId xmlns:a16="http://schemas.microsoft.com/office/drawing/2014/main" id="{C4E9B794-D43F-43E0-A566-970BA74D74ED}"/>
              </a:ext>
            </a:extLst>
          </p:cNvPr>
          <p:cNvSpPr/>
          <p:nvPr/>
        </p:nvSpPr>
        <p:spPr>
          <a:xfrm rot="1973439">
            <a:off x="8377021" y="2927467"/>
            <a:ext cx="840768" cy="704494"/>
          </a:xfrm>
          <a:custGeom>
            <a:avLst/>
            <a:gdLst>
              <a:gd name="connsiteX0" fmla="*/ 0 w 843323"/>
              <a:gd name="connsiteY0" fmla="*/ 0 h 853869"/>
              <a:gd name="connsiteX1" fmla="*/ 843323 w 843323"/>
              <a:gd name="connsiteY1" fmla="*/ 0 h 853869"/>
              <a:gd name="connsiteX2" fmla="*/ 843323 w 843323"/>
              <a:gd name="connsiteY2" fmla="*/ 853869 h 853869"/>
              <a:gd name="connsiteX3" fmla="*/ 0 w 843323"/>
              <a:gd name="connsiteY3" fmla="*/ 853869 h 853869"/>
              <a:gd name="connsiteX4" fmla="*/ 0 w 843323"/>
              <a:gd name="connsiteY4" fmla="*/ 0 h 853869"/>
              <a:gd name="connsiteX0" fmla="*/ 99198 w 843323"/>
              <a:gd name="connsiteY0" fmla="*/ 227936 h 853869"/>
              <a:gd name="connsiteX1" fmla="*/ 843323 w 843323"/>
              <a:gd name="connsiteY1" fmla="*/ 0 h 853869"/>
              <a:gd name="connsiteX2" fmla="*/ 843323 w 843323"/>
              <a:gd name="connsiteY2" fmla="*/ 853869 h 853869"/>
              <a:gd name="connsiteX3" fmla="*/ 0 w 843323"/>
              <a:gd name="connsiteY3" fmla="*/ 853869 h 853869"/>
              <a:gd name="connsiteX4" fmla="*/ 99198 w 843323"/>
              <a:gd name="connsiteY4" fmla="*/ 227936 h 853869"/>
              <a:gd name="connsiteX0" fmla="*/ 99198 w 843323"/>
              <a:gd name="connsiteY0" fmla="*/ 6047 h 631980"/>
              <a:gd name="connsiteX1" fmla="*/ 745775 w 843323"/>
              <a:gd name="connsiteY1" fmla="*/ 0 h 631980"/>
              <a:gd name="connsiteX2" fmla="*/ 843323 w 843323"/>
              <a:gd name="connsiteY2" fmla="*/ 631980 h 631980"/>
              <a:gd name="connsiteX3" fmla="*/ 0 w 843323"/>
              <a:gd name="connsiteY3" fmla="*/ 631980 h 631980"/>
              <a:gd name="connsiteX4" fmla="*/ 99198 w 843323"/>
              <a:gd name="connsiteY4" fmla="*/ 6047 h 631980"/>
              <a:gd name="connsiteX0" fmla="*/ 99198 w 745775"/>
              <a:gd name="connsiteY0" fmla="*/ 6047 h 631980"/>
              <a:gd name="connsiteX1" fmla="*/ 745775 w 745775"/>
              <a:gd name="connsiteY1" fmla="*/ 0 h 631980"/>
              <a:gd name="connsiteX2" fmla="*/ 645991 w 745775"/>
              <a:gd name="connsiteY2" fmla="*/ 620641 h 631980"/>
              <a:gd name="connsiteX3" fmla="*/ 0 w 745775"/>
              <a:gd name="connsiteY3" fmla="*/ 631980 h 631980"/>
              <a:gd name="connsiteX4" fmla="*/ 99198 w 745775"/>
              <a:gd name="connsiteY4" fmla="*/ 6047 h 63198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5775" h="631980">
                <a:moveTo>
                  <a:pt x="99198" y="6047"/>
                </a:moveTo>
                <a:lnTo>
                  <a:pt x="745775" y="0"/>
                </a:lnTo>
                <a:lnTo>
                  <a:pt x="645991" y="620641"/>
                </a:lnTo>
                <a:lnTo>
                  <a:pt x="0" y="631980"/>
                </a:lnTo>
                <a:lnTo>
                  <a:pt x="99198" y="6047"/>
                </a:lnTo>
                <a:close/>
              </a:path>
            </a:pathLst>
          </a:cu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ko-KR" altLang="en-US"/>
          </a:p>
        </p:txBody>
      </p:sp>
      <p:pic>
        <p:nvPicPr>
          <p:cNvPr id="25" name="그림 24">
            <a:extLst>
              <a:ext uri="{FF2B5EF4-FFF2-40B4-BE49-F238E27FC236}">
                <a16:creationId xmlns:a16="http://schemas.microsoft.com/office/drawing/2014/main" id="{512EFE90-D40D-418A-B049-B53CD7A88579}"/>
              </a:ext>
            </a:extLst>
          </p:cNvPr>
          <p:cNvPicPr>
            <a:picLocks noChangeAspect="1"/>
          </p:cNvPicPr>
          <p:nvPr/>
        </p:nvPicPr>
        <p:blipFill>
          <a:blip r:embed="rId4"/>
          <a:stretch>
            <a:fillRect/>
          </a:stretch>
        </p:blipFill>
        <p:spPr>
          <a:xfrm>
            <a:off x="2114550" y="3695728"/>
            <a:ext cx="2830203" cy="2502141"/>
          </a:xfrm>
          <a:prstGeom prst="rect">
            <a:avLst/>
          </a:prstGeom>
          <a:effectLst>
            <a:outerShdw blurRad="50800" dist="38100" dir="2700000" algn="tl" rotWithShape="0">
              <a:prstClr val="black">
                <a:alpha val="40000"/>
              </a:prstClr>
            </a:outerShdw>
          </a:effectLst>
        </p:spPr>
      </p:pic>
      <p:grpSp>
        <p:nvGrpSpPr>
          <p:cNvPr id="26" name="그룹 25">
            <a:extLst>
              <a:ext uri="{FF2B5EF4-FFF2-40B4-BE49-F238E27FC236}">
                <a16:creationId xmlns:a16="http://schemas.microsoft.com/office/drawing/2014/main" id="{7690560F-2149-4A77-BEFC-0900CF15B500}"/>
              </a:ext>
            </a:extLst>
          </p:cNvPr>
          <p:cNvGrpSpPr/>
          <p:nvPr/>
        </p:nvGrpSpPr>
        <p:grpSpPr>
          <a:xfrm>
            <a:off x="3743082" y="5150142"/>
            <a:ext cx="1057965" cy="931891"/>
            <a:chOff x="5658661" y="4358775"/>
            <a:chExt cx="722943" cy="720080"/>
          </a:xfrm>
          <a:effectLst>
            <a:outerShdw blurRad="50800" dist="38100" dir="2700000" algn="tl" rotWithShape="0">
              <a:prstClr val="black">
                <a:alpha val="40000"/>
              </a:prstClr>
            </a:outerShdw>
          </a:effectLst>
        </p:grpSpPr>
        <p:sp>
          <p:nvSpPr>
            <p:cNvPr id="27" name="사각형: 빗면 26">
              <a:extLst>
                <a:ext uri="{FF2B5EF4-FFF2-40B4-BE49-F238E27FC236}">
                  <a16:creationId xmlns:a16="http://schemas.microsoft.com/office/drawing/2014/main" id="{CB80B786-90E2-44AB-90FC-E303BA5E0C85}"/>
                </a:ext>
              </a:extLst>
            </p:cNvPr>
            <p:cNvSpPr/>
            <p:nvPr/>
          </p:nvSpPr>
          <p:spPr>
            <a:xfrm>
              <a:off x="5661260" y="4358775"/>
              <a:ext cx="720344" cy="720080"/>
            </a:xfrm>
            <a:prstGeom prst="bevel">
              <a:avLst>
                <a:gd name="adj" fmla="val 3762"/>
              </a:avLst>
            </a:prstGeom>
            <a:solidFill>
              <a:schemeClr val="tx2">
                <a:lumMod val="20000"/>
                <a:lumOff val="80000"/>
              </a:schemeClr>
            </a:solidFill>
            <a:ln w="19050" cap="rnd" cmpd="sng" algn="ctr">
              <a:noFill/>
              <a:prstDash val="solid"/>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800" b="0" i="0" u="none" strike="noStrike" kern="0" cap="none" spc="0" normalizeH="0" baseline="0" noProof="0">
                <a:ln>
                  <a:noFill/>
                </a:ln>
                <a:solidFill>
                  <a:srgbClr val="000000"/>
                </a:solidFill>
                <a:effectLst/>
                <a:uLnTx/>
                <a:uFillTx/>
                <a:latin typeface="Calibri"/>
                <a:ea typeface="다음_Regular"/>
                <a:cs typeface="+mn-cs"/>
              </a:endParaRPr>
            </a:p>
          </p:txBody>
        </p:sp>
        <p:sp>
          <p:nvSpPr>
            <p:cNvPr id="28" name="사각형: 둥근 모서리 27">
              <a:extLst>
                <a:ext uri="{FF2B5EF4-FFF2-40B4-BE49-F238E27FC236}">
                  <a16:creationId xmlns:a16="http://schemas.microsoft.com/office/drawing/2014/main" id="{8AE61C80-99CC-485A-AD42-2E3A5898F67F}"/>
                </a:ext>
              </a:extLst>
            </p:cNvPr>
            <p:cNvSpPr/>
            <p:nvPr/>
          </p:nvSpPr>
          <p:spPr>
            <a:xfrm>
              <a:off x="5719208" y="4420912"/>
              <a:ext cx="604440" cy="595806"/>
            </a:xfrm>
            <a:prstGeom prst="roundRect">
              <a:avLst/>
            </a:prstGeom>
            <a:noFill/>
            <a:ln w="19050" cap="rnd" cmpd="sng" algn="ctr">
              <a:solidFill>
                <a:srgbClr val="FFFFFF"/>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ko-KR" altLang="en-US" sz="1600" b="0" i="0" u="none" strike="noStrike" kern="0" cap="none" spc="0" normalizeH="0" baseline="0" noProof="0" dirty="0">
                <a:ln>
                  <a:noFill/>
                </a:ln>
                <a:solidFill>
                  <a:srgbClr val="000000"/>
                </a:solidFill>
                <a:effectLst/>
                <a:uLnTx/>
                <a:uFillTx/>
                <a:latin typeface="Calibri"/>
                <a:ea typeface="다음_Regular"/>
                <a:cs typeface="+mn-cs"/>
              </a:endParaRPr>
            </a:p>
          </p:txBody>
        </p:sp>
        <p:sp>
          <p:nvSpPr>
            <p:cNvPr id="29" name="직사각형 28">
              <a:extLst>
                <a:ext uri="{FF2B5EF4-FFF2-40B4-BE49-F238E27FC236}">
                  <a16:creationId xmlns:a16="http://schemas.microsoft.com/office/drawing/2014/main" id="{07C114D9-00C6-4DA0-A75F-8EB33AD84C97}"/>
                </a:ext>
              </a:extLst>
            </p:cNvPr>
            <p:cNvSpPr/>
            <p:nvPr/>
          </p:nvSpPr>
          <p:spPr>
            <a:xfrm>
              <a:off x="5658661" y="4585651"/>
              <a:ext cx="720080" cy="266328"/>
            </a:xfrm>
            <a:prstGeom prst="rect">
              <a:avLst/>
            </a:prstGeom>
            <a:noFill/>
            <a:ln w="19050" cap="rnd"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ko-KR" sz="1800" b="1" i="0" u="none" strike="noStrike" kern="0" cap="none" spc="0" normalizeH="0" baseline="0" noProof="0" dirty="0">
                  <a:ln>
                    <a:noFill/>
                  </a:ln>
                  <a:solidFill>
                    <a:srgbClr val="000000"/>
                  </a:solidFill>
                  <a:effectLst/>
                  <a:uLnTx/>
                  <a:uFillTx/>
                  <a:latin typeface="Calibri"/>
                  <a:ea typeface="다음_Regular"/>
                  <a:cs typeface="+mn-cs"/>
                </a:rPr>
                <a:t>Accel.</a:t>
              </a:r>
              <a:endParaRPr kumimoji="0" lang="ko-KR" altLang="en-US" sz="1800" b="1" i="0" u="none" strike="noStrike" kern="0" cap="none" spc="0" normalizeH="0" baseline="0" noProof="0" dirty="0">
                <a:ln>
                  <a:noFill/>
                </a:ln>
                <a:solidFill>
                  <a:srgbClr val="000000"/>
                </a:solidFill>
                <a:effectLst/>
                <a:uLnTx/>
                <a:uFillTx/>
                <a:latin typeface="Calibri"/>
                <a:ea typeface="다음_Regular"/>
                <a:cs typeface="+mn-cs"/>
              </a:endParaRPr>
            </a:p>
          </p:txBody>
        </p:sp>
      </p:grpSp>
    </p:spTree>
    <p:extLst>
      <p:ext uri="{BB962C8B-B14F-4D97-AF65-F5344CB8AC3E}">
        <p14:creationId xmlns:p14="http://schemas.microsoft.com/office/powerpoint/2010/main" val="588926237"/>
      </p:ext>
    </p:extLst>
  </p:cSld>
  <p:clrMapOvr>
    <a:masterClrMapping/>
  </p:clrMapOvr>
</p:sld>
</file>

<file path=ppt/theme/theme1.xml><?xml version="1.0" encoding="utf-8"?>
<a:theme xmlns:a="http://schemas.openxmlformats.org/drawingml/2006/main" name="테마_0">
  <a:themeElements>
    <a:clrScheme name="가을">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사용자 지정 1">
      <a:majorFont>
        <a:latin typeface="Tahoma"/>
        <a:ea typeface="맑은 고딕"/>
        <a:cs typeface=""/>
      </a:majorFont>
      <a:minorFont>
        <a:latin typeface="Tahoma"/>
        <a:ea typeface="맑은 고딕"/>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lnDef>
      <a:spPr>
        <a:ln w="19050">
          <a:solidFill>
            <a:srgbClr val="FFC000"/>
          </a:solidFill>
          <a:tailEnd type="triangle"/>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lgn="l">
          <a:defRPr dirty="0" smtClean="0">
            <a:latin typeface="Cambria" panose="02040503050406030204" pitchFamily="18" charset="0"/>
            <a:ea typeface="Cambria" panose="02040503050406030204" pitchFamily="18" charset="0"/>
          </a:defRPr>
        </a:defPPr>
      </a:lstStyle>
    </a:txDef>
  </a:objectDefaults>
  <a:extraClrSchemeLst/>
  <a:extLst>
    <a:ext uri="{05A4C25C-085E-4340-85A3-A5531E510DB2}">
      <thm15:themeFamily xmlns:thm15="http://schemas.microsoft.com/office/thememl/2012/main" name="테마_0" id="{BD8DF9AB-1371-4E43-9172-555FCCC228FE}" vid="{28EB41FB-53DA-488C-8C63-89064F719E1F}"/>
    </a:ext>
  </a:extLst>
</a:theme>
</file>

<file path=ppt/theme/theme2.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테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맑은 고딕"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맑은 고딕"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테마_0</Template>
  <TotalTime>18311</TotalTime>
  <Words>1757</Words>
  <Application>Microsoft Office PowerPoint</Application>
  <PresentationFormat>와이드스크린</PresentationFormat>
  <Paragraphs>282</Paragraphs>
  <Slides>15</Slides>
  <Notes>12</Notes>
  <HiddenSlides>0</HiddenSlides>
  <MMClips>0</MMClips>
  <ScaleCrop>false</ScaleCrop>
  <HeadingPairs>
    <vt:vector size="6" baseType="variant">
      <vt:variant>
        <vt:lpstr>사용한 글꼴</vt:lpstr>
      </vt:variant>
      <vt:variant>
        <vt:i4>11</vt:i4>
      </vt:variant>
      <vt:variant>
        <vt:lpstr>테마</vt:lpstr>
      </vt:variant>
      <vt:variant>
        <vt:i4>1</vt:i4>
      </vt:variant>
      <vt:variant>
        <vt:lpstr>슬라이드 제목</vt:lpstr>
      </vt:variant>
      <vt:variant>
        <vt:i4>15</vt:i4>
      </vt:variant>
    </vt:vector>
  </HeadingPairs>
  <TitlesOfParts>
    <vt:vector size="27" baseType="lpstr">
      <vt:lpstr>굴림</vt:lpstr>
      <vt:lpstr>Arial</vt:lpstr>
      <vt:lpstr>Bodoni MT Poster Compressed</vt:lpstr>
      <vt:lpstr>Calibri</vt:lpstr>
      <vt:lpstr>Cambria</vt:lpstr>
      <vt:lpstr>Cambria Math</vt:lpstr>
      <vt:lpstr>Impact</vt:lpstr>
      <vt:lpstr>Tahoma</vt:lpstr>
      <vt:lpstr>Verdana</vt:lpstr>
      <vt:lpstr>Wingdings</vt:lpstr>
      <vt:lpstr>맑은 고딕</vt:lpstr>
      <vt:lpstr>테마_0</vt:lpstr>
      <vt:lpstr>Processing-in-Flash: Accelerating Training for  On-Device Machine Learning</vt:lpstr>
      <vt:lpstr>Contents</vt:lpstr>
      <vt:lpstr>We Expect User-Definable Machine Learning Services !</vt:lpstr>
      <vt:lpstr>Could It be Deployed w/o Any Problems ?</vt:lpstr>
      <vt:lpstr>Related Works: How to Solve Data Path Bottleneck ?</vt:lpstr>
      <vt:lpstr>On-Device Machine Learning</vt:lpstr>
      <vt:lpstr>Processing-in-Storage (PiS)</vt:lpstr>
      <vt:lpstr>Can We Use On-Device Processing-in-Storage ?</vt:lpstr>
      <vt:lpstr>Key Idea &amp; System Overview</vt:lpstr>
      <vt:lpstr>Cell-over-X (CoX)</vt:lpstr>
      <vt:lpstr>Expected Challenges</vt:lpstr>
      <vt:lpstr>Evaluation Strategy</vt:lpstr>
      <vt:lpstr>Overall Project Plan</vt:lpstr>
      <vt:lpstr>Deliverable</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geonheec@seoul.ac.kr</dc:creator>
  <cp:lastModifiedBy>geonheec@seoul.ac.kr</cp:lastModifiedBy>
  <cp:revision>4147</cp:revision>
  <dcterms:created xsi:type="dcterms:W3CDTF">2020-05-04T12:10:09Z</dcterms:created>
  <dcterms:modified xsi:type="dcterms:W3CDTF">2021-03-23T01:58:28Z</dcterms:modified>
</cp:coreProperties>
</file>